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1" r:id="rId4"/>
    <p:sldId id="260" r:id="rId6"/>
    <p:sldId id="263" r:id="rId7"/>
    <p:sldId id="280" r:id="rId8"/>
    <p:sldId id="266" r:id="rId9"/>
    <p:sldId id="283" r:id="rId10"/>
    <p:sldId id="268" r:id="rId11"/>
    <p:sldId id="285" r:id="rId12"/>
    <p:sldId id="304" r:id="rId13"/>
    <p:sldId id="281" r:id="rId14"/>
    <p:sldId id="267" r:id="rId15"/>
    <p:sldId id="295" r:id="rId16"/>
    <p:sldId id="296" r:id="rId17"/>
    <p:sldId id="269" r:id="rId18"/>
    <p:sldId id="305" r:id="rId19"/>
    <p:sldId id="270" r:id="rId20"/>
    <p:sldId id="286" r:id="rId21"/>
    <p:sldId id="275" r:id="rId22"/>
    <p:sldId id="273" r:id="rId23"/>
    <p:sldId id="277" r:id="rId24"/>
    <p:sldId id="279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-168" y="-96"/>
      </p:cViewPr>
      <p:guideLst>
        <p:guide orient="horz" pos="210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8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043E4-D7C2-46ED-835D-5068E12C6F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60F8A-914F-4A07-B411-B24B83E137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60F8A-914F-4A07-B411-B24B83E137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60F8A-914F-4A07-B411-B24B83E137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1FF71-4152-4500-A153-9F1193A201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60F8A-914F-4A07-B411-B24B83E137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60F8A-914F-4A07-B411-B24B83E137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矩形 330"/>
          <p:cNvSpPr/>
          <p:nvPr/>
        </p:nvSpPr>
        <p:spPr>
          <a:xfrm>
            <a:off x="0" y="2363150"/>
            <a:ext cx="12196440" cy="21398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2" name="组合 331"/>
          <p:cNvGrpSpPr/>
          <p:nvPr/>
        </p:nvGrpSpPr>
        <p:grpSpPr>
          <a:xfrm>
            <a:off x="0" y="6382454"/>
            <a:ext cx="1703512" cy="70734"/>
            <a:chOff x="-4440" y="3861048"/>
            <a:chExt cx="6100440" cy="317850"/>
          </a:xfrm>
          <a:solidFill>
            <a:schemeClr val="accent1"/>
          </a:solidFill>
        </p:grpSpPr>
        <p:sp>
          <p:nvSpPr>
            <p:cNvPr id="333" name="矩形 332"/>
            <p:cNvSpPr/>
            <p:nvPr/>
          </p:nvSpPr>
          <p:spPr>
            <a:xfrm>
              <a:off x="-4440" y="3861048"/>
              <a:ext cx="6100440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4" name="矩形 333"/>
            <p:cNvSpPr/>
            <p:nvPr/>
          </p:nvSpPr>
          <p:spPr>
            <a:xfrm>
              <a:off x="-4440" y="4019654"/>
              <a:ext cx="6100440" cy="1592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35" name="图片 3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405" y="2361294"/>
            <a:ext cx="1508051" cy="1058016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64" y="3448673"/>
            <a:ext cx="1512019" cy="1054304"/>
          </a:xfrm>
          <a:prstGeom prst="rect">
            <a:avLst/>
          </a:prstGeom>
        </p:spPr>
      </p:pic>
      <p:pic>
        <p:nvPicPr>
          <p:cNvPr id="337" name="图片 3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13" y="3448672"/>
            <a:ext cx="1511887" cy="1054304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20" y="2361293"/>
            <a:ext cx="1512022" cy="1058016"/>
          </a:xfrm>
          <a:prstGeom prst="rect">
            <a:avLst/>
          </a:prstGeom>
        </p:spPr>
      </p:pic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21556773">
            <a:off x="6743583" y="1084855"/>
            <a:ext cx="611936" cy="1384768"/>
          </a:xfrm>
          <a:custGeom>
            <a:avLst/>
            <a:gdLst>
              <a:gd name="connsiteX0" fmla="*/ 711760 w 711760"/>
              <a:gd name="connsiteY0" fmla="*/ 0 h 1358900"/>
              <a:gd name="connsiteX1" fmla="*/ 114860 w 711760"/>
              <a:gd name="connsiteY1" fmla="*/ 635000 h 1358900"/>
              <a:gd name="connsiteX2" fmla="*/ 560 w 711760"/>
              <a:gd name="connsiteY2" fmla="*/ 1358900 h 1358900"/>
              <a:gd name="connsiteX0-1" fmla="*/ 711760 w 711760"/>
              <a:gd name="connsiteY0-2" fmla="*/ 0 h 1358900"/>
              <a:gd name="connsiteX1-3" fmla="*/ 114860 w 711760"/>
              <a:gd name="connsiteY1-4" fmla="*/ 635000 h 1358900"/>
              <a:gd name="connsiteX2-5" fmla="*/ 560 w 711760"/>
              <a:gd name="connsiteY2-6" fmla="*/ 1358900 h 1358900"/>
              <a:gd name="connsiteX0-7" fmla="*/ 711760 w 711760"/>
              <a:gd name="connsiteY0-8" fmla="*/ 0 h 1358900"/>
              <a:gd name="connsiteX1-9" fmla="*/ 114860 w 711760"/>
              <a:gd name="connsiteY1-10" fmla="*/ 635000 h 1358900"/>
              <a:gd name="connsiteX2-11" fmla="*/ 560 w 711760"/>
              <a:gd name="connsiteY2-12" fmla="*/ 1358900 h 1358900"/>
              <a:gd name="connsiteX0-13" fmla="*/ 884014 w 884014"/>
              <a:gd name="connsiteY0-14" fmla="*/ 0 h 1368888"/>
              <a:gd name="connsiteX1-15" fmla="*/ 287114 w 884014"/>
              <a:gd name="connsiteY1-16" fmla="*/ 635000 h 1368888"/>
              <a:gd name="connsiteX2-17" fmla="*/ 22 w 884014"/>
              <a:gd name="connsiteY2-18" fmla="*/ 1368888 h 1368888"/>
              <a:gd name="connsiteX0-19" fmla="*/ 883991 w 883991"/>
              <a:gd name="connsiteY0-20" fmla="*/ 0 h 1368888"/>
              <a:gd name="connsiteX1-21" fmla="*/ 287091 w 883991"/>
              <a:gd name="connsiteY1-22" fmla="*/ 635000 h 1368888"/>
              <a:gd name="connsiteX2-23" fmla="*/ -1 w 883991"/>
              <a:gd name="connsiteY2-24" fmla="*/ 1368888 h 1368888"/>
              <a:gd name="connsiteX0-25" fmla="*/ 883992 w 883992"/>
              <a:gd name="connsiteY0-26" fmla="*/ 0 h 1368888"/>
              <a:gd name="connsiteX1-27" fmla="*/ 0 w 883992"/>
              <a:gd name="connsiteY1-28" fmla="*/ 1368888 h 1368888"/>
              <a:gd name="connsiteX0-29" fmla="*/ 883992 w 883992"/>
              <a:gd name="connsiteY0-30" fmla="*/ 0 h 1368888"/>
              <a:gd name="connsiteX1-31" fmla="*/ 0 w 883992"/>
              <a:gd name="connsiteY1-32" fmla="*/ 1368888 h 1368888"/>
              <a:gd name="connsiteX0-33" fmla="*/ 928344 w 928343"/>
              <a:gd name="connsiteY0-34" fmla="*/ 0 h 1390417"/>
              <a:gd name="connsiteX1-35" fmla="*/ 0 w 928343"/>
              <a:gd name="connsiteY1-36" fmla="*/ 1390417 h 1390417"/>
              <a:gd name="connsiteX0-37" fmla="*/ 863431 w 863431"/>
              <a:gd name="connsiteY0-38" fmla="*/ 0 h 1384768"/>
              <a:gd name="connsiteX1-39" fmla="*/ 0 w 863431"/>
              <a:gd name="connsiteY1-40" fmla="*/ 1384768 h 1384768"/>
              <a:gd name="connsiteX0-41" fmla="*/ 863431 w 863431"/>
              <a:gd name="connsiteY0-42" fmla="*/ 0 h 1384768"/>
              <a:gd name="connsiteX1-43" fmla="*/ 0 w 863431"/>
              <a:gd name="connsiteY1-44" fmla="*/ 1384768 h 1384768"/>
              <a:gd name="connsiteX0-45" fmla="*/ 863431 w 863431"/>
              <a:gd name="connsiteY0-46" fmla="*/ 0 h 1384768"/>
              <a:gd name="connsiteX1-47" fmla="*/ 282647 w 863431"/>
              <a:gd name="connsiteY1-48" fmla="*/ 606889 h 1384768"/>
              <a:gd name="connsiteX2-49" fmla="*/ 0 w 863431"/>
              <a:gd name="connsiteY2-50" fmla="*/ 1384768 h 1384768"/>
              <a:gd name="connsiteX0-51" fmla="*/ 863431 w 863431"/>
              <a:gd name="connsiteY0-52" fmla="*/ 0 h 1384768"/>
              <a:gd name="connsiteX1-53" fmla="*/ 0 w 863431"/>
              <a:gd name="connsiteY1-54" fmla="*/ 1384768 h 1384768"/>
              <a:gd name="connsiteX0-55" fmla="*/ 863431 w 863431"/>
              <a:gd name="connsiteY0-56" fmla="*/ 0 h 1384768"/>
              <a:gd name="connsiteX1-57" fmla="*/ 0 w 863431"/>
              <a:gd name="connsiteY1-58" fmla="*/ 1384768 h 1384768"/>
              <a:gd name="connsiteX0-59" fmla="*/ 863431 w 863431"/>
              <a:gd name="connsiteY0-60" fmla="*/ 0 h 1384768"/>
              <a:gd name="connsiteX1-61" fmla="*/ 0 w 863431"/>
              <a:gd name="connsiteY1-62" fmla="*/ 1384768 h 1384768"/>
              <a:gd name="connsiteX0-63" fmla="*/ 863431 w 863431"/>
              <a:gd name="connsiteY0-64" fmla="*/ 0 h 1384768"/>
              <a:gd name="connsiteX1-65" fmla="*/ 0 w 863431"/>
              <a:gd name="connsiteY1-66" fmla="*/ 1384768 h 1384768"/>
              <a:gd name="connsiteX0-67" fmla="*/ 863431 w 863431"/>
              <a:gd name="connsiteY0-68" fmla="*/ 0 h 1384768"/>
              <a:gd name="connsiteX1-69" fmla="*/ 0 w 863431"/>
              <a:gd name="connsiteY1-70" fmla="*/ 1384768 h 1384768"/>
              <a:gd name="connsiteX0-71" fmla="*/ 863431 w 863431"/>
              <a:gd name="connsiteY0-72" fmla="*/ 0 h 1384768"/>
              <a:gd name="connsiteX1-73" fmla="*/ 0 w 863431"/>
              <a:gd name="connsiteY1-74" fmla="*/ 1384768 h 13847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63431" h="1384768">
                <a:moveTo>
                  <a:pt x="863431" y="0"/>
                </a:moveTo>
                <a:cubicBezTo>
                  <a:pt x="615118" y="165338"/>
                  <a:pt x="20070" y="724344"/>
                  <a:pt x="0" y="1384768"/>
                </a:cubicBez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 rot="3409756" flipH="1">
            <a:off x="6868372" y="640314"/>
            <a:ext cx="925471" cy="911449"/>
            <a:chOff x="2286001" y="-455613"/>
            <a:chExt cx="2514600" cy="2476501"/>
          </a:xfrm>
          <a:solidFill>
            <a:schemeClr val="accent1"/>
          </a:solidFill>
        </p:grpSpPr>
        <p:grpSp>
          <p:nvGrpSpPr>
            <p:cNvPr id="11" name="Group 205"/>
            <p:cNvGrpSpPr/>
            <p:nvPr/>
          </p:nvGrpSpPr>
          <p:grpSpPr bwMode="auto">
            <a:xfrm>
              <a:off x="2286001" y="-455613"/>
              <a:ext cx="2514600" cy="2476501"/>
              <a:chOff x="1440" y="-287"/>
              <a:chExt cx="1584" cy="1560"/>
            </a:xfrm>
            <a:grpFill/>
          </p:grpSpPr>
          <p:sp>
            <p:nvSpPr>
              <p:cNvPr id="131" name="Freeform 5"/>
              <p:cNvSpPr/>
              <p:nvPr/>
            </p:nvSpPr>
            <p:spPr bwMode="auto">
              <a:xfrm>
                <a:off x="2119" y="-230"/>
                <a:ext cx="193" cy="57"/>
              </a:xfrm>
              <a:custGeom>
                <a:avLst/>
                <a:gdLst>
                  <a:gd name="T0" fmla="*/ 75 w 81"/>
                  <a:gd name="T1" fmla="*/ 5 h 24"/>
                  <a:gd name="T2" fmla="*/ 6 w 81"/>
                  <a:gd name="T3" fmla="*/ 1 h 24"/>
                  <a:gd name="T4" fmla="*/ 1 w 81"/>
                  <a:gd name="T5" fmla="*/ 1 h 24"/>
                  <a:gd name="T6" fmla="*/ 79 w 81"/>
                  <a:gd name="T7" fmla="*/ 6 h 24"/>
                  <a:gd name="T8" fmla="*/ 75 w 81"/>
                  <a:gd name="T9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4">
                    <a:moveTo>
                      <a:pt x="75" y="5"/>
                    </a:moveTo>
                    <a:cubicBezTo>
                      <a:pt x="52" y="20"/>
                      <a:pt x="26" y="21"/>
                      <a:pt x="6" y="1"/>
                    </a:cubicBezTo>
                    <a:cubicBezTo>
                      <a:pt x="5" y="0"/>
                      <a:pt x="0" y="0"/>
                      <a:pt x="1" y="1"/>
                    </a:cubicBezTo>
                    <a:cubicBezTo>
                      <a:pt x="24" y="23"/>
                      <a:pt x="54" y="24"/>
                      <a:pt x="79" y="6"/>
                    </a:cubicBezTo>
                    <a:cubicBezTo>
                      <a:pt x="81" y="5"/>
                      <a:pt x="76" y="4"/>
                      <a:pt x="7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6"/>
              <p:cNvSpPr/>
              <p:nvPr/>
            </p:nvSpPr>
            <p:spPr bwMode="auto">
              <a:xfrm>
                <a:off x="2167" y="-287"/>
                <a:ext cx="73" cy="163"/>
              </a:xfrm>
              <a:custGeom>
                <a:avLst/>
                <a:gdLst>
                  <a:gd name="T0" fmla="*/ 6 w 31"/>
                  <a:gd name="T1" fmla="*/ 68 h 69"/>
                  <a:gd name="T2" fmla="*/ 20 w 31"/>
                  <a:gd name="T3" fmla="*/ 1 h 69"/>
                  <a:gd name="T4" fmla="*/ 15 w 31"/>
                  <a:gd name="T5" fmla="*/ 1 h 69"/>
                  <a:gd name="T6" fmla="*/ 1 w 31"/>
                  <a:gd name="T7" fmla="*/ 66 h 69"/>
                  <a:gd name="T8" fmla="*/ 6 w 31"/>
                  <a:gd name="T9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9">
                    <a:moveTo>
                      <a:pt x="6" y="68"/>
                    </a:moveTo>
                    <a:cubicBezTo>
                      <a:pt x="25" y="50"/>
                      <a:pt x="31" y="26"/>
                      <a:pt x="20" y="1"/>
                    </a:cubicBezTo>
                    <a:cubicBezTo>
                      <a:pt x="19" y="0"/>
                      <a:pt x="14" y="0"/>
                      <a:pt x="15" y="1"/>
                    </a:cubicBezTo>
                    <a:cubicBezTo>
                      <a:pt x="26" y="25"/>
                      <a:pt x="20" y="49"/>
                      <a:pt x="1" y="66"/>
                    </a:cubicBezTo>
                    <a:cubicBezTo>
                      <a:pt x="0" y="67"/>
                      <a:pt x="4" y="69"/>
                      <a:pt x="6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7"/>
              <p:cNvSpPr/>
              <p:nvPr/>
            </p:nvSpPr>
            <p:spPr bwMode="auto">
              <a:xfrm>
                <a:off x="2150" y="-264"/>
                <a:ext cx="143" cy="117"/>
              </a:xfrm>
              <a:custGeom>
                <a:avLst/>
                <a:gdLst>
                  <a:gd name="T0" fmla="*/ 57 w 60"/>
                  <a:gd name="T1" fmla="*/ 46 h 49"/>
                  <a:gd name="T2" fmla="*/ 6 w 60"/>
                  <a:gd name="T3" fmla="*/ 1 h 49"/>
                  <a:gd name="T4" fmla="*/ 1 w 60"/>
                  <a:gd name="T5" fmla="*/ 2 h 49"/>
                  <a:gd name="T6" fmla="*/ 54 w 60"/>
                  <a:gd name="T7" fmla="*/ 48 h 49"/>
                  <a:gd name="T8" fmla="*/ 57 w 60"/>
                  <a:gd name="T9" fmla="*/ 4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49">
                    <a:moveTo>
                      <a:pt x="57" y="46"/>
                    </a:moveTo>
                    <a:cubicBezTo>
                      <a:pt x="37" y="39"/>
                      <a:pt x="17" y="20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13" y="22"/>
                      <a:pt x="33" y="41"/>
                      <a:pt x="54" y="48"/>
                    </a:cubicBezTo>
                    <a:cubicBezTo>
                      <a:pt x="55" y="49"/>
                      <a:pt x="60" y="47"/>
                      <a:pt x="5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8"/>
              <p:cNvSpPr/>
              <p:nvPr/>
            </p:nvSpPr>
            <p:spPr bwMode="auto">
              <a:xfrm>
                <a:off x="2129" y="-266"/>
                <a:ext cx="142" cy="102"/>
              </a:xfrm>
              <a:custGeom>
                <a:avLst/>
                <a:gdLst>
                  <a:gd name="T0" fmla="*/ 3 w 60"/>
                  <a:gd name="T1" fmla="*/ 43 h 43"/>
                  <a:gd name="T2" fmla="*/ 59 w 60"/>
                  <a:gd name="T3" fmla="*/ 2 h 43"/>
                  <a:gd name="T4" fmla="*/ 54 w 60"/>
                  <a:gd name="T5" fmla="*/ 1 h 43"/>
                  <a:gd name="T6" fmla="*/ 3 w 60"/>
                  <a:gd name="T7" fmla="*/ 41 h 43"/>
                  <a:gd name="T8" fmla="*/ 3 w 60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43">
                    <a:moveTo>
                      <a:pt x="3" y="43"/>
                    </a:moveTo>
                    <a:cubicBezTo>
                      <a:pt x="28" y="41"/>
                      <a:pt x="52" y="27"/>
                      <a:pt x="59" y="2"/>
                    </a:cubicBezTo>
                    <a:cubicBezTo>
                      <a:pt x="60" y="0"/>
                      <a:pt x="55" y="0"/>
                      <a:pt x="54" y="1"/>
                    </a:cubicBezTo>
                    <a:cubicBezTo>
                      <a:pt x="47" y="24"/>
                      <a:pt x="27" y="39"/>
                      <a:pt x="3" y="41"/>
                    </a:cubicBezTo>
                    <a:cubicBezTo>
                      <a:pt x="0" y="41"/>
                      <a:pt x="0" y="43"/>
                      <a:pt x="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9"/>
              <p:cNvSpPr/>
              <p:nvPr/>
            </p:nvSpPr>
            <p:spPr bwMode="auto">
              <a:xfrm>
                <a:off x="2212" y="-188"/>
                <a:ext cx="35" cy="683"/>
              </a:xfrm>
              <a:custGeom>
                <a:avLst/>
                <a:gdLst>
                  <a:gd name="T0" fmla="*/ 0 w 15"/>
                  <a:gd name="T1" fmla="*/ 2 h 288"/>
                  <a:gd name="T2" fmla="*/ 10 w 15"/>
                  <a:gd name="T3" fmla="*/ 287 h 288"/>
                  <a:gd name="T4" fmla="*/ 15 w 15"/>
                  <a:gd name="T5" fmla="*/ 287 h 288"/>
                  <a:gd name="T6" fmla="*/ 5 w 15"/>
                  <a:gd name="T7" fmla="*/ 2 h 288"/>
                  <a:gd name="T8" fmla="*/ 0 w 15"/>
                  <a:gd name="T9" fmla="*/ 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88">
                    <a:moveTo>
                      <a:pt x="0" y="2"/>
                    </a:moveTo>
                    <a:cubicBezTo>
                      <a:pt x="4" y="97"/>
                      <a:pt x="10" y="192"/>
                      <a:pt x="10" y="287"/>
                    </a:cubicBezTo>
                    <a:cubicBezTo>
                      <a:pt x="10" y="288"/>
                      <a:pt x="15" y="288"/>
                      <a:pt x="15" y="287"/>
                    </a:cubicBezTo>
                    <a:cubicBezTo>
                      <a:pt x="15" y="192"/>
                      <a:pt x="9" y="96"/>
                      <a:pt x="5" y="2"/>
                    </a:cubicBezTo>
                    <a:cubicBezTo>
                      <a:pt x="5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Oval 10"/>
              <p:cNvSpPr>
                <a:spLocks noChangeArrowheads="1"/>
              </p:cNvSpPr>
              <p:nvPr/>
            </p:nvSpPr>
            <p:spPr bwMode="auto">
              <a:xfrm>
                <a:off x="2198" y="-214"/>
                <a:ext cx="35" cy="3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1"/>
              <p:cNvSpPr/>
              <p:nvPr/>
            </p:nvSpPr>
            <p:spPr bwMode="auto">
              <a:xfrm>
                <a:off x="2371" y="-223"/>
                <a:ext cx="176" cy="92"/>
              </a:xfrm>
              <a:custGeom>
                <a:avLst/>
                <a:gdLst>
                  <a:gd name="T0" fmla="*/ 69 w 74"/>
                  <a:gd name="T1" fmla="*/ 30 h 39"/>
                  <a:gd name="T2" fmla="*/ 5 w 74"/>
                  <a:gd name="T3" fmla="*/ 2 h 39"/>
                  <a:gd name="T4" fmla="*/ 0 w 74"/>
                  <a:gd name="T5" fmla="*/ 1 h 39"/>
                  <a:gd name="T6" fmla="*/ 72 w 74"/>
                  <a:gd name="T7" fmla="*/ 32 h 39"/>
                  <a:gd name="T8" fmla="*/ 69 w 74"/>
                  <a:gd name="T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9">
                    <a:moveTo>
                      <a:pt x="69" y="30"/>
                    </a:moveTo>
                    <a:cubicBezTo>
                      <a:pt x="41" y="37"/>
                      <a:pt x="17" y="27"/>
                      <a:pt x="5" y="2"/>
                    </a:cubicBezTo>
                    <a:cubicBezTo>
                      <a:pt x="4" y="0"/>
                      <a:pt x="0" y="0"/>
                      <a:pt x="0" y="1"/>
                    </a:cubicBezTo>
                    <a:cubicBezTo>
                      <a:pt x="14" y="30"/>
                      <a:pt x="42" y="39"/>
                      <a:pt x="72" y="32"/>
                    </a:cubicBezTo>
                    <a:cubicBezTo>
                      <a:pt x="74" y="32"/>
                      <a:pt x="70" y="30"/>
                      <a:pt x="6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2"/>
              <p:cNvSpPr/>
              <p:nvPr/>
            </p:nvSpPr>
            <p:spPr bwMode="auto">
              <a:xfrm>
                <a:off x="2378" y="-249"/>
                <a:ext cx="104" cy="142"/>
              </a:xfrm>
              <a:custGeom>
                <a:avLst/>
                <a:gdLst>
                  <a:gd name="T0" fmla="*/ 5 w 44"/>
                  <a:gd name="T1" fmla="*/ 60 h 60"/>
                  <a:gd name="T2" fmla="*/ 42 w 44"/>
                  <a:gd name="T3" fmla="*/ 2 h 60"/>
                  <a:gd name="T4" fmla="*/ 37 w 44"/>
                  <a:gd name="T5" fmla="*/ 1 h 60"/>
                  <a:gd name="T6" fmla="*/ 1 w 44"/>
                  <a:gd name="T7" fmla="*/ 58 h 60"/>
                  <a:gd name="T8" fmla="*/ 5 w 44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0">
                    <a:moveTo>
                      <a:pt x="5" y="60"/>
                    </a:moveTo>
                    <a:cubicBezTo>
                      <a:pt x="30" y="50"/>
                      <a:pt x="44" y="29"/>
                      <a:pt x="42" y="2"/>
                    </a:cubicBezTo>
                    <a:cubicBezTo>
                      <a:pt x="42" y="0"/>
                      <a:pt x="37" y="0"/>
                      <a:pt x="37" y="1"/>
                    </a:cubicBezTo>
                    <a:cubicBezTo>
                      <a:pt x="39" y="27"/>
                      <a:pt x="26" y="48"/>
                      <a:pt x="1" y="58"/>
                    </a:cubicBezTo>
                    <a:cubicBezTo>
                      <a:pt x="0" y="58"/>
                      <a:pt x="4" y="60"/>
                      <a:pt x="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3"/>
              <p:cNvSpPr/>
              <p:nvPr/>
            </p:nvSpPr>
            <p:spPr bwMode="auto">
              <a:xfrm>
                <a:off x="2411" y="-242"/>
                <a:ext cx="93" cy="152"/>
              </a:xfrm>
              <a:custGeom>
                <a:avLst/>
                <a:gdLst>
                  <a:gd name="T0" fmla="*/ 38 w 39"/>
                  <a:gd name="T1" fmla="*/ 62 h 64"/>
                  <a:gd name="T2" fmla="*/ 5 w 39"/>
                  <a:gd name="T3" fmla="*/ 1 h 64"/>
                  <a:gd name="T4" fmla="*/ 0 w 39"/>
                  <a:gd name="T5" fmla="*/ 2 h 64"/>
                  <a:gd name="T6" fmla="*/ 33 w 39"/>
                  <a:gd name="T7" fmla="*/ 63 h 64"/>
                  <a:gd name="T8" fmla="*/ 38 w 39"/>
                  <a:gd name="T9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4">
                    <a:moveTo>
                      <a:pt x="38" y="62"/>
                    </a:moveTo>
                    <a:cubicBezTo>
                      <a:pt x="21" y="47"/>
                      <a:pt x="9" y="23"/>
                      <a:pt x="5" y="1"/>
                    </a:cubicBezTo>
                    <a:cubicBezTo>
                      <a:pt x="5" y="0"/>
                      <a:pt x="0" y="0"/>
                      <a:pt x="0" y="2"/>
                    </a:cubicBezTo>
                    <a:cubicBezTo>
                      <a:pt x="4" y="24"/>
                      <a:pt x="16" y="48"/>
                      <a:pt x="33" y="63"/>
                    </a:cubicBezTo>
                    <a:cubicBezTo>
                      <a:pt x="34" y="64"/>
                      <a:pt x="39" y="62"/>
                      <a:pt x="38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4"/>
              <p:cNvSpPr/>
              <p:nvPr/>
            </p:nvSpPr>
            <p:spPr bwMode="auto">
              <a:xfrm>
                <a:off x="2354" y="-209"/>
                <a:ext cx="171" cy="66"/>
              </a:xfrm>
              <a:custGeom>
                <a:avLst/>
                <a:gdLst>
                  <a:gd name="T0" fmla="*/ 2 w 72"/>
                  <a:gd name="T1" fmla="*/ 21 h 28"/>
                  <a:gd name="T2" fmla="*/ 71 w 72"/>
                  <a:gd name="T3" fmla="*/ 2 h 28"/>
                  <a:gd name="T4" fmla="*/ 66 w 72"/>
                  <a:gd name="T5" fmla="*/ 2 h 28"/>
                  <a:gd name="T6" fmla="*/ 6 w 72"/>
                  <a:gd name="T7" fmla="*/ 20 h 28"/>
                  <a:gd name="T8" fmla="*/ 2 w 72"/>
                  <a:gd name="T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8">
                    <a:moveTo>
                      <a:pt x="2" y="21"/>
                    </a:moveTo>
                    <a:cubicBezTo>
                      <a:pt x="27" y="28"/>
                      <a:pt x="54" y="23"/>
                      <a:pt x="71" y="2"/>
                    </a:cubicBezTo>
                    <a:cubicBezTo>
                      <a:pt x="72" y="1"/>
                      <a:pt x="67" y="0"/>
                      <a:pt x="66" y="2"/>
                    </a:cubicBezTo>
                    <a:cubicBezTo>
                      <a:pt x="52" y="20"/>
                      <a:pt x="28" y="26"/>
                      <a:pt x="6" y="20"/>
                    </a:cubicBezTo>
                    <a:cubicBezTo>
                      <a:pt x="5" y="19"/>
                      <a:pt x="0" y="20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5"/>
              <p:cNvSpPr/>
              <p:nvPr/>
            </p:nvSpPr>
            <p:spPr bwMode="auto">
              <a:xfrm>
                <a:off x="2226" y="-150"/>
                <a:ext cx="228" cy="648"/>
              </a:xfrm>
              <a:custGeom>
                <a:avLst/>
                <a:gdLst>
                  <a:gd name="T0" fmla="*/ 90 w 96"/>
                  <a:gd name="T1" fmla="*/ 1 h 273"/>
                  <a:gd name="T2" fmla="*/ 0 w 96"/>
                  <a:gd name="T3" fmla="*/ 271 h 273"/>
                  <a:gd name="T4" fmla="*/ 5 w 96"/>
                  <a:gd name="T5" fmla="*/ 272 h 273"/>
                  <a:gd name="T6" fmla="*/ 95 w 96"/>
                  <a:gd name="T7" fmla="*/ 1 h 273"/>
                  <a:gd name="T8" fmla="*/ 90 w 96"/>
                  <a:gd name="T9" fmla="*/ 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273">
                    <a:moveTo>
                      <a:pt x="90" y="1"/>
                    </a:moveTo>
                    <a:cubicBezTo>
                      <a:pt x="61" y="91"/>
                      <a:pt x="33" y="182"/>
                      <a:pt x="0" y="271"/>
                    </a:cubicBezTo>
                    <a:cubicBezTo>
                      <a:pt x="0" y="273"/>
                      <a:pt x="4" y="273"/>
                      <a:pt x="5" y="272"/>
                    </a:cubicBezTo>
                    <a:cubicBezTo>
                      <a:pt x="38" y="183"/>
                      <a:pt x="66" y="91"/>
                      <a:pt x="95" y="1"/>
                    </a:cubicBezTo>
                    <a:cubicBezTo>
                      <a:pt x="96" y="0"/>
                      <a:pt x="91" y="0"/>
                      <a:pt x="9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6"/>
              <p:cNvSpPr/>
              <p:nvPr/>
            </p:nvSpPr>
            <p:spPr bwMode="auto">
              <a:xfrm>
                <a:off x="2428" y="-181"/>
                <a:ext cx="43" cy="41"/>
              </a:xfrm>
              <a:custGeom>
                <a:avLst/>
                <a:gdLst>
                  <a:gd name="T0" fmla="*/ 16 w 18"/>
                  <a:gd name="T1" fmla="*/ 11 h 17"/>
                  <a:gd name="T2" fmla="*/ 6 w 18"/>
                  <a:gd name="T3" fmla="*/ 16 h 17"/>
                  <a:gd name="T4" fmla="*/ 2 w 18"/>
                  <a:gd name="T5" fmla="*/ 6 h 17"/>
                  <a:gd name="T6" fmla="*/ 12 w 18"/>
                  <a:gd name="T7" fmla="*/ 1 h 17"/>
                  <a:gd name="T8" fmla="*/ 16 w 18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6" y="11"/>
                    </a:moveTo>
                    <a:cubicBezTo>
                      <a:pt x="15" y="15"/>
                      <a:pt x="10" y="17"/>
                      <a:pt x="6" y="16"/>
                    </a:cubicBezTo>
                    <a:cubicBezTo>
                      <a:pt x="2" y="14"/>
                      <a:pt x="0" y="10"/>
                      <a:pt x="2" y="6"/>
                    </a:cubicBezTo>
                    <a:cubicBezTo>
                      <a:pt x="3" y="2"/>
                      <a:pt x="8" y="0"/>
                      <a:pt x="12" y="1"/>
                    </a:cubicBezTo>
                    <a:cubicBezTo>
                      <a:pt x="16" y="3"/>
                      <a:pt x="18" y="7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7"/>
              <p:cNvSpPr/>
              <p:nvPr/>
            </p:nvSpPr>
            <p:spPr bwMode="auto">
              <a:xfrm>
                <a:off x="2620" y="-126"/>
                <a:ext cx="138" cy="130"/>
              </a:xfrm>
              <a:custGeom>
                <a:avLst/>
                <a:gdLst>
                  <a:gd name="T0" fmla="*/ 55 w 58"/>
                  <a:gd name="T1" fmla="*/ 53 h 55"/>
                  <a:gd name="T2" fmla="*/ 5 w 58"/>
                  <a:gd name="T3" fmla="*/ 2 h 55"/>
                  <a:gd name="T4" fmla="*/ 0 w 58"/>
                  <a:gd name="T5" fmla="*/ 1 h 55"/>
                  <a:gd name="T6" fmla="*/ 55 w 58"/>
                  <a:gd name="T7" fmla="*/ 55 h 55"/>
                  <a:gd name="T8" fmla="*/ 55 w 58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5">
                    <a:moveTo>
                      <a:pt x="55" y="53"/>
                    </a:moveTo>
                    <a:cubicBezTo>
                      <a:pt x="27" y="49"/>
                      <a:pt x="7" y="30"/>
                      <a:pt x="5" y="2"/>
                    </a:cubicBezTo>
                    <a:cubicBezTo>
                      <a:pt x="5" y="0"/>
                      <a:pt x="0" y="0"/>
                      <a:pt x="0" y="1"/>
                    </a:cubicBezTo>
                    <a:cubicBezTo>
                      <a:pt x="2" y="32"/>
                      <a:pt x="25" y="51"/>
                      <a:pt x="55" y="55"/>
                    </a:cubicBezTo>
                    <a:cubicBezTo>
                      <a:pt x="57" y="55"/>
                      <a:pt x="58" y="53"/>
                      <a:pt x="55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8"/>
              <p:cNvSpPr/>
              <p:nvPr/>
            </p:nvSpPr>
            <p:spPr bwMode="auto">
              <a:xfrm>
                <a:off x="2585" y="-116"/>
                <a:ext cx="144" cy="102"/>
              </a:xfrm>
              <a:custGeom>
                <a:avLst/>
                <a:gdLst>
                  <a:gd name="T0" fmla="*/ 5 w 61"/>
                  <a:gd name="T1" fmla="*/ 43 h 43"/>
                  <a:gd name="T2" fmla="*/ 61 w 61"/>
                  <a:gd name="T3" fmla="*/ 2 h 43"/>
                  <a:gd name="T4" fmla="*/ 56 w 61"/>
                  <a:gd name="T5" fmla="*/ 1 h 43"/>
                  <a:gd name="T6" fmla="*/ 3 w 61"/>
                  <a:gd name="T7" fmla="*/ 41 h 43"/>
                  <a:gd name="T8" fmla="*/ 5 w 61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3">
                    <a:moveTo>
                      <a:pt x="5" y="43"/>
                    </a:moveTo>
                    <a:cubicBezTo>
                      <a:pt x="32" y="43"/>
                      <a:pt x="54" y="28"/>
                      <a:pt x="61" y="2"/>
                    </a:cubicBezTo>
                    <a:cubicBezTo>
                      <a:pt x="61" y="1"/>
                      <a:pt x="57" y="0"/>
                      <a:pt x="56" y="1"/>
                    </a:cubicBezTo>
                    <a:cubicBezTo>
                      <a:pt x="49" y="26"/>
                      <a:pt x="29" y="40"/>
                      <a:pt x="3" y="41"/>
                    </a:cubicBezTo>
                    <a:cubicBezTo>
                      <a:pt x="0" y="41"/>
                      <a:pt x="4" y="43"/>
                      <a:pt x="5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9"/>
              <p:cNvSpPr/>
              <p:nvPr/>
            </p:nvSpPr>
            <p:spPr bwMode="auto">
              <a:xfrm>
                <a:off x="2653" y="-128"/>
                <a:ext cx="45" cy="168"/>
              </a:xfrm>
              <a:custGeom>
                <a:avLst/>
                <a:gdLst>
                  <a:gd name="T0" fmla="*/ 18 w 19"/>
                  <a:gd name="T1" fmla="*/ 69 h 71"/>
                  <a:gd name="T2" fmla="*/ 10 w 19"/>
                  <a:gd name="T3" fmla="*/ 1 h 71"/>
                  <a:gd name="T4" fmla="*/ 4 w 19"/>
                  <a:gd name="T5" fmla="*/ 1 h 71"/>
                  <a:gd name="T6" fmla="*/ 14 w 19"/>
                  <a:gd name="T7" fmla="*/ 70 h 71"/>
                  <a:gd name="T8" fmla="*/ 18 w 19"/>
                  <a:gd name="T9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1">
                    <a:moveTo>
                      <a:pt x="18" y="69"/>
                    </a:moveTo>
                    <a:cubicBezTo>
                      <a:pt x="7" y="49"/>
                      <a:pt x="6" y="22"/>
                      <a:pt x="10" y="1"/>
                    </a:cubicBezTo>
                    <a:cubicBezTo>
                      <a:pt x="10" y="0"/>
                      <a:pt x="5" y="0"/>
                      <a:pt x="4" y="1"/>
                    </a:cubicBezTo>
                    <a:cubicBezTo>
                      <a:pt x="0" y="23"/>
                      <a:pt x="3" y="50"/>
                      <a:pt x="14" y="70"/>
                    </a:cubicBezTo>
                    <a:cubicBezTo>
                      <a:pt x="14" y="71"/>
                      <a:pt x="19" y="70"/>
                      <a:pt x="18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0"/>
              <p:cNvSpPr/>
              <p:nvPr/>
            </p:nvSpPr>
            <p:spPr bwMode="auto">
              <a:xfrm>
                <a:off x="2585" y="-76"/>
                <a:ext cx="175" cy="52"/>
              </a:xfrm>
              <a:custGeom>
                <a:avLst/>
                <a:gdLst>
                  <a:gd name="T0" fmla="*/ 1 w 74"/>
                  <a:gd name="T1" fmla="*/ 2 h 22"/>
                  <a:gd name="T2" fmla="*/ 72 w 74"/>
                  <a:gd name="T3" fmla="*/ 8 h 22"/>
                  <a:gd name="T4" fmla="*/ 68 w 74"/>
                  <a:gd name="T5" fmla="*/ 7 h 22"/>
                  <a:gd name="T6" fmla="*/ 6 w 74"/>
                  <a:gd name="T7" fmla="*/ 1 h 22"/>
                  <a:gd name="T8" fmla="*/ 1 w 74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2">
                    <a:moveTo>
                      <a:pt x="1" y="2"/>
                    </a:moveTo>
                    <a:cubicBezTo>
                      <a:pt x="22" y="18"/>
                      <a:pt x="49" y="22"/>
                      <a:pt x="72" y="8"/>
                    </a:cubicBezTo>
                    <a:cubicBezTo>
                      <a:pt x="74" y="7"/>
                      <a:pt x="69" y="7"/>
                      <a:pt x="68" y="7"/>
                    </a:cubicBezTo>
                    <a:cubicBezTo>
                      <a:pt x="47" y="20"/>
                      <a:pt x="24" y="15"/>
                      <a:pt x="6" y="1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1"/>
              <p:cNvSpPr/>
              <p:nvPr/>
            </p:nvSpPr>
            <p:spPr bwMode="auto">
              <a:xfrm>
                <a:off x="2224" y="-33"/>
                <a:ext cx="448" cy="526"/>
              </a:xfrm>
              <a:custGeom>
                <a:avLst/>
                <a:gdLst>
                  <a:gd name="T0" fmla="*/ 183 w 189"/>
                  <a:gd name="T1" fmla="*/ 1 h 222"/>
                  <a:gd name="T2" fmla="*/ 1 w 189"/>
                  <a:gd name="T3" fmla="*/ 221 h 222"/>
                  <a:gd name="T4" fmla="*/ 6 w 189"/>
                  <a:gd name="T5" fmla="*/ 221 h 222"/>
                  <a:gd name="T6" fmla="*/ 188 w 189"/>
                  <a:gd name="T7" fmla="*/ 2 h 222"/>
                  <a:gd name="T8" fmla="*/ 183 w 189"/>
                  <a:gd name="T9" fmla="*/ 1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22">
                    <a:moveTo>
                      <a:pt x="183" y="1"/>
                    </a:moveTo>
                    <a:cubicBezTo>
                      <a:pt x="123" y="75"/>
                      <a:pt x="64" y="150"/>
                      <a:pt x="1" y="221"/>
                    </a:cubicBezTo>
                    <a:cubicBezTo>
                      <a:pt x="0" y="222"/>
                      <a:pt x="5" y="222"/>
                      <a:pt x="6" y="221"/>
                    </a:cubicBezTo>
                    <a:cubicBezTo>
                      <a:pt x="69" y="150"/>
                      <a:pt x="128" y="75"/>
                      <a:pt x="188" y="2"/>
                    </a:cubicBezTo>
                    <a:cubicBezTo>
                      <a:pt x="189" y="1"/>
                      <a:pt x="184" y="0"/>
                      <a:pt x="18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22"/>
              <p:cNvSpPr/>
              <p:nvPr/>
            </p:nvSpPr>
            <p:spPr bwMode="auto">
              <a:xfrm>
                <a:off x="2651" y="-62"/>
                <a:ext cx="40" cy="40"/>
              </a:xfrm>
              <a:custGeom>
                <a:avLst/>
                <a:gdLst>
                  <a:gd name="T0" fmla="*/ 14 w 17"/>
                  <a:gd name="T1" fmla="*/ 14 h 17"/>
                  <a:gd name="T2" fmla="*/ 3 w 17"/>
                  <a:gd name="T3" fmla="*/ 15 h 17"/>
                  <a:gd name="T4" fmla="*/ 3 w 17"/>
                  <a:gd name="T5" fmla="*/ 4 h 17"/>
                  <a:gd name="T6" fmla="*/ 14 w 17"/>
                  <a:gd name="T7" fmla="*/ 3 h 17"/>
                  <a:gd name="T8" fmla="*/ 14 w 17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4" y="14"/>
                    </a:moveTo>
                    <a:cubicBezTo>
                      <a:pt x="11" y="17"/>
                      <a:pt x="7" y="17"/>
                      <a:pt x="3" y="15"/>
                    </a:cubicBezTo>
                    <a:cubicBezTo>
                      <a:pt x="0" y="12"/>
                      <a:pt x="0" y="7"/>
                      <a:pt x="3" y="4"/>
                    </a:cubicBezTo>
                    <a:cubicBezTo>
                      <a:pt x="6" y="1"/>
                      <a:pt x="10" y="0"/>
                      <a:pt x="14" y="3"/>
                    </a:cubicBezTo>
                    <a:cubicBezTo>
                      <a:pt x="17" y="6"/>
                      <a:pt x="17" y="11"/>
                      <a:pt x="1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23"/>
              <p:cNvSpPr/>
              <p:nvPr/>
            </p:nvSpPr>
            <p:spPr bwMode="auto">
              <a:xfrm>
                <a:off x="2801" y="69"/>
                <a:ext cx="106" cy="168"/>
              </a:xfrm>
              <a:custGeom>
                <a:avLst/>
                <a:gdLst>
                  <a:gd name="T0" fmla="*/ 43 w 45"/>
                  <a:gd name="T1" fmla="*/ 70 h 71"/>
                  <a:gd name="T2" fmla="*/ 15 w 45"/>
                  <a:gd name="T3" fmla="*/ 2 h 71"/>
                  <a:gd name="T4" fmla="*/ 10 w 45"/>
                  <a:gd name="T5" fmla="*/ 2 h 71"/>
                  <a:gd name="T6" fmla="*/ 39 w 45"/>
                  <a:gd name="T7" fmla="*/ 71 h 71"/>
                  <a:gd name="T8" fmla="*/ 43 w 45"/>
                  <a:gd name="T9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71">
                    <a:moveTo>
                      <a:pt x="43" y="70"/>
                    </a:moveTo>
                    <a:cubicBezTo>
                      <a:pt x="18" y="55"/>
                      <a:pt x="6" y="30"/>
                      <a:pt x="15" y="2"/>
                    </a:cubicBezTo>
                    <a:cubicBezTo>
                      <a:pt x="15" y="1"/>
                      <a:pt x="10" y="0"/>
                      <a:pt x="10" y="2"/>
                    </a:cubicBezTo>
                    <a:cubicBezTo>
                      <a:pt x="0" y="30"/>
                      <a:pt x="13" y="56"/>
                      <a:pt x="39" y="71"/>
                    </a:cubicBezTo>
                    <a:cubicBezTo>
                      <a:pt x="40" y="71"/>
                      <a:pt x="45" y="71"/>
                      <a:pt x="43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24"/>
              <p:cNvSpPr/>
              <p:nvPr/>
            </p:nvSpPr>
            <p:spPr bwMode="auto">
              <a:xfrm>
                <a:off x="2751" y="116"/>
                <a:ext cx="173" cy="69"/>
              </a:xfrm>
              <a:custGeom>
                <a:avLst/>
                <a:gdLst>
                  <a:gd name="T0" fmla="*/ 3 w 73"/>
                  <a:gd name="T1" fmla="*/ 19 h 29"/>
                  <a:gd name="T2" fmla="*/ 72 w 73"/>
                  <a:gd name="T3" fmla="*/ 2 h 29"/>
                  <a:gd name="T4" fmla="*/ 68 w 73"/>
                  <a:gd name="T5" fmla="*/ 1 h 29"/>
                  <a:gd name="T6" fmla="*/ 5 w 73"/>
                  <a:gd name="T7" fmla="*/ 17 h 29"/>
                  <a:gd name="T8" fmla="*/ 3 w 73"/>
                  <a:gd name="T9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9">
                    <a:moveTo>
                      <a:pt x="3" y="19"/>
                    </a:moveTo>
                    <a:cubicBezTo>
                      <a:pt x="29" y="29"/>
                      <a:pt x="55" y="24"/>
                      <a:pt x="72" y="2"/>
                    </a:cubicBezTo>
                    <a:cubicBezTo>
                      <a:pt x="73" y="1"/>
                      <a:pt x="68" y="0"/>
                      <a:pt x="68" y="1"/>
                    </a:cubicBezTo>
                    <a:cubicBezTo>
                      <a:pt x="52" y="21"/>
                      <a:pt x="29" y="27"/>
                      <a:pt x="5" y="17"/>
                    </a:cubicBezTo>
                    <a:cubicBezTo>
                      <a:pt x="3" y="16"/>
                      <a:pt x="0" y="18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25"/>
              <p:cNvSpPr/>
              <p:nvPr/>
            </p:nvSpPr>
            <p:spPr bwMode="auto">
              <a:xfrm>
                <a:off x="2817" y="85"/>
                <a:ext cx="62" cy="164"/>
              </a:xfrm>
              <a:custGeom>
                <a:avLst/>
                <a:gdLst>
                  <a:gd name="T0" fmla="*/ 8 w 26"/>
                  <a:gd name="T1" fmla="*/ 67 h 69"/>
                  <a:gd name="T2" fmla="*/ 25 w 26"/>
                  <a:gd name="T3" fmla="*/ 1 h 69"/>
                  <a:gd name="T4" fmla="*/ 21 w 26"/>
                  <a:gd name="T5" fmla="*/ 1 h 69"/>
                  <a:gd name="T6" fmla="*/ 3 w 26"/>
                  <a:gd name="T7" fmla="*/ 68 h 69"/>
                  <a:gd name="T8" fmla="*/ 8 w 26"/>
                  <a:gd name="T9" fmla="*/ 6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8" y="67"/>
                    </a:moveTo>
                    <a:cubicBezTo>
                      <a:pt x="5" y="45"/>
                      <a:pt x="13" y="19"/>
                      <a:pt x="25" y="1"/>
                    </a:cubicBezTo>
                    <a:cubicBezTo>
                      <a:pt x="26" y="0"/>
                      <a:pt x="21" y="0"/>
                      <a:pt x="21" y="1"/>
                    </a:cubicBezTo>
                    <a:cubicBezTo>
                      <a:pt x="9" y="19"/>
                      <a:pt x="0" y="45"/>
                      <a:pt x="3" y="68"/>
                    </a:cubicBezTo>
                    <a:cubicBezTo>
                      <a:pt x="3" y="69"/>
                      <a:pt x="8" y="69"/>
                      <a:pt x="8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26"/>
              <p:cNvSpPr/>
              <p:nvPr/>
            </p:nvSpPr>
            <p:spPr bwMode="auto">
              <a:xfrm>
                <a:off x="2772" y="104"/>
                <a:ext cx="159" cy="88"/>
              </a:xfrm>
              <a:custGeom>
                <a:avLst/>
                <a:gdLst>
                  <a:gd name="T0" fmla="*/ 1 w 67"/>
                  <a:gd name="T1" fmla="*/ 2 h 37"/>
                  <a:gd name="T2" fmla="*/ 63 w 67"/>
                  <a:gd name="T3" fmla="*/ 33 h 37"/>
                  <a:gd name="T4" fmla="*/ 62 w 67"/>
                  <a:gd name="T5" fmla="*/ 31 h 37"/>
                  <a:gd name="T6" fmla="*/ 6 w 67"/>
                  <a:gd name="T7" fmla="*/ 1 h 37"/>
                  <a:gd name="T8" fmla="*/ 1 w 67"/>
                  <a:gd name="T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37">
                    <a:moveTo>
                      <a:pt x="1" y="2"/>
                    </a:moveTo>
                    <a:cubicBezTo>
                      <a:pt x="14" y="24"/>
                      <a:pt x="37" y="37"/>
                      <a:pt x="63" y="33"/>
                    </a:cubicBezTo>
                    <a:cubicBezTo>
                      <a:pt x="67" y="33"/>
                      <a:pt x="64" y="31"/>
                      <a:pt x="62" y="31"/>
                    </a:cubicBezTo>
                    <a:cubicBezTo>
                      <a:pt x="38" y="35"/>
                      <a:pt x="17" y="21"/>
                      <a:pt x="6" y="1"/>
                    </a:cubicBezTo>
                    <a:cubicBezTo>
                      <a:pt x="5" y="0"/>
                      <a:pt x="0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27"/>
              <p:cNvSpPr/>
              <p:nvPr/>
            </p:nvSpPr>
            <p:spPr bwMode="auto">
              <a:xfrm>
                <a:off x="2221" y="171"/>
                <a:ext cx="617" cy="322"/>
              </a:xfrm>
              <a:custGeom>
                <a:avLst/>
                <a:gdLst>
                  <a:gd name="T0" fmla="*/ 254 w 260"/>
                  <a:gd name="T1" fmla="*/ 1 h 136"/>
                  <a:gd name="T2" fmla="*/ 3 w 260"/>
                  <a:gd name="T3" fmla="*/ 134 h 136"/>
                  <a:gd name="T4" fmla="*/ 6 w 260"/>
                  <a:gd name="T5" fmla="*/ 136 h 136"/>
                  <a:gd name="T6" fmla="*/ 258 w 260"/>
                  <a:gd name="T7" fmla="*/ 2 h 136"/>
                  <a:gd name="T8" fmla="*/ 254 w 260"/>
                  <a:gd name="T9" fmla="*/ 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36">
                    <a:moveTo>
                      <a:pt x="254" y="1"/>
                    </a:moveTo>
                    <a:cubicBezTo>
                      <a:pt x="171" y="46"/>
                      <a:pt x="88" y="93"/>
                      <a:pt x="3" y="134"/>
                    </a:cubicBezTo>
                    <a:cubicBezTo>
                      <a:pt x="0" y="136"/>
                      <a:pt x="5" y="136"/>
                      <a:pt x="6" y="136"/>
                    </a:cubicBezTo>
                    <a:cubicBezTo>
                      <a:pt x="92" y="94"/>
                      <a:pt x="175" y="47"/>
                      <a:pt x="258" y="2"/>
                    </a:cubicBezTo>
                    <a:cubicBezTo>
                      <a:pt x="260" y="0"/>
                      <a:pt x="256" y="0"/>
                      <a:pt x="25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28"/>
              <p:cNvSpPr/>
              <p:nvPr/>
            </p:nvSpPr>
            <p:spPr bwMode="auto">
              <a:xfrm>
                <a:off x="2820" y="144"/>
                <a:ext cx="42" cy="43"/>
              </a:xfrm>
              <a:custGeom>
                <a:avLst/>
                <a:gdLst>
                  <a:gd name="T0" fmla="*/ 12 w 18"/>
                  <a:gd name="T1" fmla="*/ 16 h 18"/>
                  <a:gd name="T2" fmla="*/ 2 w 18"/>
                  <a:gd name="T3" fmla="*/ 12 h 18"/>
                  <a:gd name="T4" fmla="*/ 6 w 18"/>
                  <a:gd name="T5" fmla="*/ 2 h 18"/>
                  <a:gd name="T6" fmla="*/ 16 w 18"/>
                  <a:gd name="T7" fmla="*/ 6 h 18"/>
                  <a:gd name="T8" fmla="*/ 12 w 18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2" y="16"/>
                    </a:moveTo>
                    <a:cubicBezTo>
                      <a:pt x="8" y="18"/>
                      <a:pt x="4" y="16"/>
                      <a:pt x="2" y="12"/>
                    </a:cubicBezTo>
                    <a:cubicBezTo>
                      <a:pt x="0" y="9"/>
                      <a:pt x="2" y="4"/>
                      <a:pt x="6" y="2"/>
                    </a:cubicBezTo>
                    <a:cubicBezTo>
                      <a:pt x="9" y="0"/>
                      <a:pt x="14" y="2"/>
                      <a:pt x="16" y="6"/>
                    </a:cubicBezTo>
                    <a:cubicBezTo>
                      <a:pt x="18" y="10"/>
                      <a:pt x="16" y="14"/>
                      <a:pt x="1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29"/>
              <p:cNvSpPr/>
              <p:nvPr/>
            </p:nvSpPr>
            <p:spPr bwMode="auto">
              <a:xfrm>
                <a:off x="2900" y="322"/>
                <a:ext cx="62" cy="183"/>
              </a:xfrm>
              <a:custGeom>
                <a:avLst/>
                <a:gdLst>
                  <a:gd name="T0" fmla="*/ 25 w 26"/>
                  <a:gd name="T1" fmla="*/ 75 h 77"/>
                  <a:gd name="T2" fmla="*/ 24 w 26"/>
                  <a:gd name="T3" fmla="*/ 2 h 77"/>
                  <a:gd name="T4" fmla="*/ 19 w 26"/>
                  <a:gd name="T5" fmla="*/ 1 h 77"/>
                  <a:gd name="T6" fmla="*/ 21 w 26"/>
                  <a:gd name="T7" fmla="*/ 76 h 77"/>
                  <a:gd name="T8" fmla="*/ 25 w 26"/>
                  <a:gd name="T9" fmla="*/ 7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7">
                    <a:moveTo>
                      <a:pt x="25" y="75"/>
                    </a:moveTo>
                    <a:cubicBezTo>
                      <a:pt x="7" y="53"/>
                      <a:pt x="5" y="25"/>
                      <a:pt x="24" y="2"/>
                    </a:cubicBezTo>
                    <a:cubicBezTo>
                      <a:pt x="25" y="1"/>
                      <a:pt x="20" y="0"/>
                      <a:pt x="19" y="1"/>
                    </a:cubicBezTo>
                    <a:cubicBezTo>
                      <a:pt x="0" y="24"/>
                      <a:pt x="2" y="53"/>
                      <a:pt x="21" y="76"/>
                    </a:cubicBezTo>
                    <a:cubicBezTo>
                      <a:pt x="21" y="77"/>
                      <a:pt x="26" y="77"/>
                      <a:pt x="25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0"/>
              <p:cNvSpPr/>
              <p:nvPr/>
            </p:nvSpPr>
            <p:spPr bwMode="auto">
              <a:xfrm>
                <a:off x="2848" y="377"/>
                <a:ext cx="176" cy="59"/>
              </a:xfrm>
              <a:custGeom>
                <a:avLst/>
                <a:gdLst>
                  <a:gd name="T0" fmla="*/ 1 w 74"/>
                  <a:gd name="T1" fmla="*/ 1 h 25"/>
                  <a:gd name="T2" fmla="*/ 72 w 74"/>
                  <a:gd name="T3" fmla="*/ 11 h 25"/>
                  <a:gd name="T4" fmla="*/ 68 w 74"/>
                  <a:gd name="T5" fmla="*/ 9 h 25"/>
                  <a:gd name="T6" fmla="*/ 6 w 74"/>
                  <a:gd name="T7" fmla="*/ 1 h 25"/>
                  <a:gd name="T8" fmla="*/ 1 w 74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5">
                    <a:moveTo>
                      <a:pt x="1" y="1"/>
                    </a:moveTo>
                    <a:cubicBezTo>
                      <a:pt x="21" y="20"/>
                      <a:pt x="48" y="25"/>
                      <a:pt x="72" y="11"/>
                    </a:cubicBezTo>
                    <a:cubicBezTo>
                      <a:pt x="74" y="10"/>
                      <a:pt x="69" y="9"/>
                      <a:pt x="68" y="9"/>
                    </a:cubicBezTo>
                    <a:cubicBezTo>
                      <a:pt x="47" y="22"/>
                      <a:pt x="24" y="18"/>
                      <a:pt x="6" y="1"/>
                    </a:cubicBezTo>
                    <a:cubicBezTo>
                      <a:pt x="5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1"/>
              <p:cNvSpPr/>
              <p:nvPr/>
            </p:nvSpPr>
            <p:spPr bwMode="auto">
              <a:xfrm>
                <a:off x="2881" y="353"/>
                <a:ext cx="114" cy="138"/>
              </a:xfrm>
              <a:custGeom>
                <a:avLst/>
                <a:gdLst>
                  <a:gd name="T0" fmla="*/ 5 w 48"/>
                  <a:gd name="T1" fmla="*/ 56 h 58"/>
                  <a:gd name="T2" fmla="*/ 46 w 48"/>
                  <a:gd name="T3" fmla="*/ 1 h 58"/>
                  <a:gd name="T4" fmla="*/ 42 w 48"/>
                  <a:gd name="T5" fmla="*/ 0 h 58"/>
                  <a:gd name="T6" fmla="*/ 0 w 48"/>
                  <a:gd name="T7" fmla="*/ 56 h 58"/>
                  <a:gd name="T8" fmla="*/ 5 w 48"/>
                  <a:gd name="T9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8">
                    <a:moveTo>
                      <a:pt x="5" y="56"/>
                    </a:moveTo>
                    <a:cubicBezTo>
                      <a:pt x="11" y="34"/>
                      <a:pt x="28" y="14"/>
                      <a:pt x="46" y="1"/>
                    </a:cubicBezTo>
                    <a:cubicBezTo>
                      <a:pt x="48" y="0"/>
                      <a:pt x="43" y="0"/>
                      <a:pt x="42" y="0"/>
                    </a:cubicBezTo>
                    <a:cubicBezTo>
                      <a:pt x="24" y="13"/>
                      <a:pt x="6" y="34"/>
                      <a:pt x="0" y="56"/>
                    </a:cubicBezTo>
                    <a:cubicBezTo>
                      <a:pt x="0" y="58"/>
                      <a:pt x="5" y="57"/>
                      <a:pt x="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32"/>
              <p:cNvSpPr/>
              <p:nvPr/>
            </p:nvSpPr>
            <p:spPr bwMode="auto">
              <a:xfrm>
                <a:off x="2886" y="337"/>
                <a:ext cx="121" cy="125"/>
              </a:xfrm>
              <a:custGeom>
                <a:avLst/>
                <a:gdLst>
                  <a:gd name="T0" fmla="*/ 0 w 51"/>
                  <a:gd name="T1" fmla="*/ 1 h 53"/>
                  <a:gd name="T2" fmla="*/ 45 w 51"/>
                  <a:gd name="T3" fmla="*/ 53 h 53"/>
                  <a:gd name="T4" fmla="*/ 48 w 51"/>
                  <a:gd name="T5" fmla="*/ 51 h 53"/>
                  <a:gd name="T6" fmla="*/ 5 w 51"/>
                  <a:gd name="T7" fmla="*/ 1 h 53"/>
                  <a:gd name="T8" fmla="*/ 0 w 51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0" y="1"/>
                    </a:moveTo>
                    <a:cubicBezTo>
                      <a:pt x="4" y="26"/>
                      <a:pt x="20" y="47"/>
                      <a:pt x="45" y="53"/>
                    </a:cubicBezTo>
                    <a:cubicBezTo>
                      <a:pt x="47" y="53"/>
                      <a:pt x="51" y="52"/>
                      <a:pt x="48" y="51"/>
                    </a:cubicBezTo>
                    <a:cubicBezTo>
                      <a:pt x="24" y="46"/>
                      <a:pt x="9" y="24"/>
                      <a:pt x="5" y="1"/>
                    </a:cubicBezTo>
                    <a:cubicBezTo>
                      <a:pt x="5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33"/>
              <p:cNvSpPr/>
              <p:nvPr/>
            </p:nvSpPr>
            <p:spPr bwMode="auto">
              <a:xfrm>
                <a:off x="2233" y="417"/>
                <a:ext cx="689" cy="78"/>
              </a:xfrm>
              <a:custGeom>
                <a:avLst/>
                <a:gdLst>
                  <a:gd name="T0" fmla="*/ 287 w 290"/>
                  <a:gd name="T1" fmla="*/ 0 h 33"/>
                  <a:gd name="T2" fmla="*/ 3 w 290"/>
                  <a:gd name="T3" fmla="*/ 31 h 33"/>
                  <a:gd name="T4" fmla="*/ 4 w 290"/>
                  <a:gd name="T5" fmla="*/ 33 h 33"/>
                  <a:gd name="T6" fmla="*/ 287 w 290"/>
                  <a:gd name="T7" fmla="*/ 2 h 33"/>
                  <a:gd name="T8" fmla="*/ 287 w 290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33">
                    <a:moveTo>
                      <a:pt x="287" y="0"/>
                    </a:moveTo>
                    <a:cubicBezTo>
                      <a:pt x="193" y="11"/>
                      <a:pt x="98" y="24"/>
                      <a:pt x="3" y="31"/>
                    </a:cubicBezTo>
                    <a:cubicBezTo>
                      <a:pt x="0" y="31"/>
                      <a:pt x="1" y="33"/>
                      <a:pt x="4" y="33"/>
                    </a:cubicBezTo>
                    <a:cubicBezTo>
                      <a:pt x="98" y="26"/>
                      <a:pt x="193" y="13"/>
                      <a:pt x="287" y="2"/>
                    </a:cubicBezTo>
                    <a:cubicBezTo>
                      <a:pt x="290" y="2"/>
                      <a:pt x="290" y="0"/>
                      <a:pt x="28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34"/>
              <p:cNvSpPr/>
              <p:nvPr/>
            </p:nvSpPr>
            <p:spPr bwMode="auto">
              <a:xfrm>
                <a:off x="2907" y="398"/>
                <a:ext cx="38" cy="38"/>
              </a:xfrm>
              <a:custGeom>
                <a:avLst/>
                <a:gdLst>
                  <a:gd name="T0" fmla="*/ 9 w 16"/>
                  <a:gd name="T1" fmla="*/ 15 h 16"/>
                  <a:gd name="T2" fmla="*/ 1 w 16"/>
                  <a:gd name="T3" fmla="*/ 8 h 16"/>
                  <a:gd name="T4" fmla="*/ 8 w 16"/>
                  <a:gd name="T5" fmla="*/ 0 h 16"/>
                  <a:gd name="T6" fmla="*/ 16 w 16"/>
                  <a:gd name="T7" fmla="*/ 7 h 16"/>
                  <a:gd name="T8" fmla="*/ 9 w 16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5"/>
                    </a:moveTo>
                    <a:cubicBezTo>
                      <a:pt x="5" y="16"/>
                      <a:pt x="1" y="13"/>
                      <a:pt x="1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3"/>
                      <a:pt x="16" y="7"/>
                    </a:cubicBezTo>
                    <a:cubicBezTo>
                      <a:pt x="16" y="11"/>
                      <a:pt x="13" y="15"/>
                      <a:pt x="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35"/>
              <p:cNvSpPr/>
              <p:nvPr/>
            </p:nvSpPr>
            <p:spPr bwMode="auto">
              <a:xfrm>
                <a:off x="2876" y="571"/>
                <a:ext cx="95" cy="174"/>
              </a:xfrm>
              <a:custGeom>
                <a:avLst/>
                <a:gdLst>
                  <a:gd name="T0" fmla="*/ 14 w 40"/>
                  <a:gd name="T1" fmla="*/ 71 h 73"/>
                  <a:gd name="T2" fmla="*/ 38 w 40"/>
                  <a:gd name="T3" fmla="*/ 3 h 73"/>
                  <a:gd name="T4" fmla="*/ 34 w 40"/>
                  <a:gd name="T5" fmla="*/ 1 h 73"/>
                  <a:gd name="T6" fmla="*/ 9 w 40"/>
                  <a:gd name="T7" fmla="*/ 71 h 73"/>
                  <a:gd name="T8" fmla="*/ 14 w 40"/>
                  <a:gd name="T9" fmla="*/ 7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3">
                    <a:moveTo>
                      <a:pt x="14" y="71"/>
                    </a:moveTo>
                    <a:cubicBezTo>
                      <a:pt x="5" y="44"/>
                      <a:pt x="13" y="17"/>
                      <a:pt x="38" y="3"/>
                    </a:cubicBezTo>
                    <a:cubicBezTo>
                      <a:pt x="40" y="2"/>
                      <a:pt x="35" y="0"/>
                      <a:pt x="34" y="1"/>
                    </a:cubicBezTo>
                    <a:cubicBezTo>
                      <a:pt x="8" y="16"/>
                      <a:pt x="0" y="43"/>
                      <a:pt x="9" y="71"/>
                    </a:cubicBezTo>
                    <a:cubicBezTo>
                      <a:pt x="10" y="73"/>
                      <a:pt x="14" y="73"/>
                      <a:pt x="14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36"/>
              <p:cNvSpPr/>
              <p:nvPr/>
            </p:nvSpPr>
            <p:spPr bwMode="auto">
              <a:xfrm>
                <a:off x="2848" y="588"/>
                <a:ext cx="157" cy="92"/>
              </a:xfrm>
              <a:custGeom>
                <a:avLst/>
                <a:gdLst>
                  <a:gd name="T0" fmla="*/ 0 w 66"/>
                  <a:gd name="T1" fmla="*/ 2 h 39"/>
                  <a:gd name="T2" fmla="*/ 64 w 66"/>
                  <a:gd name="T3" fmla="*/ 35 h 39"/>
                  <a:gd name="T4" fmla="*/ 61 w 66"/>
                  <a:gd name="T5" fmla="*/ 33 h 39"/>
                  <a:gd name="T6" fmla="*/ 5 w 66"/>
                  <a:gd name="T7" fmla="*/ 2 h 39"/>
                  <a:gd name="T8" fmla="*/ 0 w 66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39">
                    <a:moveTo>
                      <a:pt x="0" y="2"/>
                    </a:moveTo>
                    <a:cubicBezTo>
                      <a:pt x="12" y="27"/>
                      <a:pt x="36" y="39"/>
                      <a:pt x="64" y="35"/>
                    </a:cubicBezTo>
                    <a:cubicBezTo>
                      <a:pt x="66" y="34"/>
                      <a:pt x="62" y="32"/>
                      <a:pt x="61" y="33"/>
                    </a:cubicBezTo>
                    <a:cubicBezTo>
                      <a:pt x="36" y="37"/>
                      <a:pt x="16" y="24"/>
                      <a:pt x="5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37"/>
              <p:cNvSpPr/>
              <p:nvPr/>
            </p:nvSpPr>
            <p:spPr bwMode="auto">
              <a:xfrm>
                <a:off x="2838" y="609"/>
                <a:ext cx="157" cy="98"/>
              </a:xfrm>
              <a:custGeom>
                <a:avLst/>
                <a:gdLst>
                  <a:gd name="T0" fmla="*/ 6 w 66"/>
                  <a:gd name="T1" fmla="*/ 39 h 41"/>
                  <a:gd name="T2" fmla="*/ 62 w 66"/>
                  <a:gd name="T3" fmla="*/ 3 h 41"/>
                  <a:gd name="T4" fmla="*/ 61 w 66"/>
                  <a:gd name="T5" fmla="*/ 1 h 41"/>
                  <a:gd name="T6" fmla="*/ 1 w 66"/>
                  <a:gd name="T7" fmla="*/ 39 h 41"/>
                  <a:gd name="T8" fmla="*/ 6 w 66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1">
                    <a:moveTo>
                      <a:pt x="6" y="39"/>
                    </a:moveTo>
                    <a:cubicBezTo>
                      <a:pt x="19" y="22"/>
                      <a:pt x="42" y="8"/>
                      <a:pt x="62" y="3"/>
                    </a:cubicBezTo>
                    <a:cubicBezTo>
                      <a:pt x="66" y="2"/>
                      <a:pt x="63" y="0"/>
                      <a:pt x="61" y="1"/>
                    </a:cubicBezTo>
                    <a:cubicBezTo>
                      <a:pt x="39" y="7"/>
                      <a:pt x="14" y="20"/>
                      <a:pt x="1" y="39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38"/>
              <p:cNvSpPr/>
              <p:nvPr/>
            </p:nvSpPr>
            <p:spPr bwMode="auto">
              <a:xfrm>
                <a:off x="2886" y="564"/>
                <a:ext cx="81" cy="154"/>
              </a:xfrm>
              <a:custGeom>
                <a:avLst/>
                <a:gdLst>
                  <a:gd name="T0" fmla="*/ 5 w 34"/>
                  <a:gd name="T1" fmla="*/ 1 h 65"/>
                  <a:gd name="T2" fmla="*/ 28 w 34"/>
                  <a:gd name="T3" fmla="*/ 64 h 65"/>
                  <a:gd name="T4" fmla="*/ 32 w 34"/>
                  <a:gd name="T5" fmla="*/ 63 h 65"/>
                  <a:gd name="T6" fmla="*/ 10 w 34"/>
                  <a:gd name="T7" fmla="*/ 1 h 65"/>
                  <a:gd name="T8" fmla="*/ 5 w 34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5">
                    <a:moveTo>
                      <a:pt x="5" y="1"/>
                    </a:moveTo>
                    <a:cubicBezTo>
                      <a:pt x="0" y="26"/>
                      <a:pt x="7" y="50"/>
                      <a:pt x="28" y="64"/>
                    </a:cubicBezTo>
                    <a:cubicBezTo>
                      <a:pt x="29" y="65"/>
                      <a:pt x="34" y="64"/>
                      <a:pt x="32" y="63"/>
                    </a:cubicBezTo>
                    <a:cubicBezTo>
                      <a:pt x="12" y="49"/>
                      <a:pt x="5" y="25"/>
                      <a:pt x="10" y="1"/>
                    </a:cubicBezTo>
                    <a:cubicBezTo>
                      <a:pt x="10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39"/>
              <p:cNvSpPr/>
              <p:nvPr/>
            </p:nvSpPr>
            <p:spPr bwMode="auto">
              <a:xfrm>
                <a:off x="2228" y="481"/>
                <a:ext cx="677" cy="171"/>
              </a:xfrm>
              <a:custGeom>
                <a:avLst/>
                <a:gdLst>
                  <a:gd name="T0" fmla="*/ 283 w 285"/>
                  <a:gd name="T1" fmla="*/ 70 h 72"/>
                  <a:gd name="T2" fmla="*/ 6 w 285"/>
                  <a:gd name="T3" fmla="*/ 0 h 72"/>
                  <a:gd name="T4" fmla="*/ 3 w 285"/>
                  <a:gd name="T5" fmla="*/ 2 h 72"/>
                  <a:gd name="T6" fmla="*/ 279 w 285"/>
                  <a:gd name="T7" fmla="*/ 72 h 72"/>
                  <a:gd name="T8" fmla="*/ 283 w 285"/>
                  <a:gd name="T9" fmla="*/ 7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72">
                    <a:moveTo>
                      <a:pt x="283" y="70"/>
                    </a:moveTo>
                    <a:cubicBezTo>
                      <a:pt x="190" y="47"/>
                      <a:pt x="97" y="26"/>
                      <a:pt x="6" y="0"/>
                    </a:cubicBezTo>
                    <a:cubicBezTo>
                      <a:pt x="5" y="0"/>
                      <a:pt x="0" y="1"/>
                      <a:pt x="3" y="2"/>
                    </a:cubicBezTo>
                    <a:cubicBezTo>
                      <a:pt x="94" y="28"/>
                      <a:pt x="187" y="49"/>
                      <a:pt x="279" y="72"/>
                    </a:cubicBezTo>
                    <a:cubicBezTo>
                      <a:pt x="280" y="72"/>
                      <a:pt x="285" y="71"/>
                      <a:pt x="283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40"/>
              <p:cNvSpPr/>
              <p:nvPr/>
            </p:nvSpPr>
            <p:spPr bwMode="auto">
              <a:xfrm>
                <a:off x="2888" y="631"/>
                <a:ext cx="41" cy="40"/>
              </a:xfrm>
              <a:custGeom>
                <a:avLst/>
                <a:gdLst>
                  <a:gd name="T0" fmla="*/ 6 w 17"/>
                  <a:gd name="T1" fmla="*/ 16 h 17"/>
                  <a:gd name="T2" fmla="*/ 1 w 17"/>
                  <a:gd name="T3" fmla="*/ 7 h 17"/>
                  <a:gd name="T4" fmla="*/ 10 w 17"/>
                  <a:gd name="T5" fmla="*/ 1 h 17"/>
                  <a:gd name="T6" fmla="*/ 16 w 17"/>
                  <a:gd name="T7" fmla="*/ 11 h 17"/>
                  <a:gd name="T8" fmla="*/ 6 w 1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16"/>
                    </a:moveTo>
                    <a:cubicBezTo>
                      <a:pt x="2" y="15"/>
                      <a:pt x="0" y="11"/>
                      <a:pt x="1" y="7"/>
                    </a:cubicBezTo>
                    <a:cubicBezTo>
                      <a:pt x="2" y="3"/>
                      <a:pt x="6" y="0"/>
                      <a:pt x="10" y="1"/>
                    </a:cubicBezTo>
                    <a:cubicBezTo>
                      <a:pt x="15" y="3"/>
                      <a:pt x="17" y="7"/>
                      <a:pt x="16" y="11"/>
                    </a:cubicBezTo>
                    <a:cubicBezTo>
                      <a:pt x="15" y="15"/>
                      <a:pt x="10" y="17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41"/>
              <p:cNvSpPr/>
              <p:nvPr/>
            </p:nvSpPr>
            <p:spPr bwMode="auto">
              <a:xfrm>
                <a:off x="2763" y="828"/>
                <a:ext cx="130" cy="139"/>
              </a:xfrm>
              <a:custGeom>
                <a:avLst/>
                <a:gdLst>
                  <a:gd name="T0" fmla="*/ 5 w 55"/>
                  <a:gd name="T1" fmla="*/ 58 h 59"/>
                  <a:gd name="T2" fmla="*/ 53 w 55"/>
                  <a:gd name="T3" fmla="*/ 2 h 59"/>
                  <a:gd name="T4" fmla="*/ 49 w 55"/>
                  <a:gd name="T5" fmla="*/ 0 h 59"/>
                  <a:gd name="T6" fmla="*/ 0 w 55"/>
                  <a:gd name="T7" fmla="*/ 57 h 59"/>
                  <a:gd name="T8" fmla="*/ 5 w 55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9">
                    <a:moveTo>
                      <a:pt x="5" y="58"/>
                    </a:moveTo>
                    <a:cubicBezTo>
                      <a:pt x="7" y="29"/>
                      <a:pt x="24" y="6"/>
                      <a:pt x="53" y="2"/>
                    </a:cubicBezTo>
                    <a:cubicBezTo>
                      <a:pt x="55" y="2"/>
                      <a:pt x="51" y="0"/>
                      <a:pt x="49" y="0"/>
                    </a:cubicBezTo>
                    <a:cubicBezTo>
                      <a:pt x="20" y="5"/>
                      <a:pt x="2" y="27"/>
                      <a:pt x="0" y="57"/>
                    </a:cubicBezTo>
                    <a:cubicBezTo>
                      <a:pt x="0" y="58"/>
                      <a:pt x="5" y="59"/>
                      <a:pt x="5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42"/>
              <p:cNvSpPr/>
              <p:nvPr/>
            </p:nvSpPr>
            <p:spPr bwMode="auto">
              <a:xfrm>
                <a:off x="2770" y="804"/>
                <a:ext cx="118" cy="128"/>
              </a:xfrm>
              <a:custGeom>
                <a:avLst/>
                <a:gdLst>
                  <a:gd name="T0" fmla="*/ 0 w 50"/>
                  <a:gd name="T1" fmla="*/ 1 h 54"/>
                  <a:gd name="T2" fmla="*/ 47 w 50"/>
                  <a:gd name="T3" fmla="*/ 54 h 54"/>
                  <a:gd name="T4" fmla="*/ 47 w 50"/>
                  <a:gd name="T5" fmla="*/ 52 h 54"/>
                  <a:gd name="T6" fmla="*/ 5 w 50"/>
                  <a:gd name="T7" fmla="*/ 2 h 54"/>
                  <a:gd name="T8" fmla="*/ 0 w 50"/>
                  <a:gd name="T9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4">
                    <a:moveTo>
                      <a:pt x="0" y="1"/>
                    </a:moveTo>
                    <a:cubicBezTo>
                      <a:pt x="3" y="28"/>
                      <a:pt x="20" y="48"/>
                      <a:pt x="47" y="54"/>
                    </a:cubicBezTo>
                    <a:cubicBezTo>
                      <a:pt x="50" y="54"/>
                      <a:pt x="50" y="52"/>
                      <a:pt x="47" y="52"/>
                    </a:cubicBezTo>
                    <a:cubicBezTo>
                      <a:pt x="22" y="47"/>
                      <a:pt x="7" y="27"/>
                      <a:pt x="5" y="2"/>
                    </a:cubicBezTo>
                    <a:cubicBezTo>
                      <a:pt x="5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43"/>
              <p:cNvSpPr/>
              <p:nvPr/>
            </p:nvSpPr>
            <p:spPr bwMode="auto">
              <a:xfrm>
                <a:off x="2720" y="865"/>
                <a:ext cx="180" cy="46"/>
              </a:xfrm>
              <a:custGeom>
                <a:avLst/>
                <a:gdLst>
                  <a:gd name="T0" fmla="*/ 6 w 76"/>
                  <a:gd name="T1" fmla="*/ 18 h 19"/>
                  <a:gd name="T2" fmla="*/ 71 w 76"/>
                  <a:gd name="T3" fmla="*/ 5 h 19"/>
                  <a:gd name="T4" fmla="*/ 73 w 76"/>
                  <a:gd name="T5" fmla="*/ 3 h 19"/>
                  <a:gd name="T6" fmla="*/ 2 w 76"/>
                  <a:gd name="T7" fmla="*/ 17 h 19"/>
                  <a:gd name="T8" fmla="*/ 6 w 76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9">
                    <a:moveTo>
                      <a:pt x="6" y="18"/>
                    </a:moveTo>
                    <a:cubicBezTo>
                      <a:pt x="24" y="6"/>
                      <a:pt x="50" y="2"/>
                      <a:pt x="71" y="5"/>
                    </a:cubicBezTo>
                    <a:cubicBezTo>
                      <a:pt x="72" y="5"/>
                      <a:pt x="76" y="3"/>
                      <a:pt x="73" y="3"/>
                    </a:cubicBezTo>
                    <a:cubicBezTo>
                      <a:pt x="50" y="0"/>
                      <a:pt x="22" y="4"/>
                      <a:pt x="2" y="17"/>
                    </a:cubicBezTo>
                    <a:cubicBezTo>
                      <a:pt x="0" y="19"/>
                      <a:pt x="5" y="19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44"/>
              <p:cNvSpPr/>
              <p:nvPr/>
            </p:nvSpPr>
            <p:spPr bwMode="auto">
              <a:xfrm>
                <a:off x="2789" y="797"/>
                <a:ext cx="49" cy="166"/>
              </a:xfrm>
              <a:custGeom>
                <a:avLst/>
                <a:gdLst>
                  <a:gd name="T0" fmla="*/ 15 w 21"/>
                  <a:gd name="T1" fmla="*/ 2 h 70"/>
                  <a:gd name="T2" fmla="*/ 14 w 21"/>
                  <a:gd name="T3" fmla="*/ 69 h 70"/>
                  <a:gd name="T4" fmla="*/ 19 w 21"/>
                  <a:gd name="T5" fmla="*/ 68 h 70"/>
                  <a:gd name="T6" fmla="*/ 20 w 21"/>
                  <a:gd name="T7" fmla="*/ 2 h 70"/>
                  <a:gd name="T8" fmla="*/ 15 w 21"/>
                  <a:gd name="T9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0">
                    <a:moveTo>
                      <a:pt x="15" y="2"/>
                    </a:moveTo>
                    <a:cubicBezTo>
                      <a:pt x="2" y="23"/>
                      <a:pt x="0" y="48"/>
                      <a:pt x="14" y="69"/>
                    </a:cubicBezTo>
                    <a:cubicBezTo>
                      <a:pt x="15" y="70"/>
                      <a:pt x="20" y="70"/>
                      <a:pt x="19" y="68"/>
                    </a:cubicBezTo>
                    <a:cubicBezTo>
                      <a:pt x="5" y="48"/>
                      <a:pt x="7" y="23"/>
                      <a:pt x="20" y="2"/>
                    </a:cubicBezTo>
                    <a:cubicBezTo>
                      <a:pt x="21" y="1"/>
                      <a:pt x="16" y="0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45"/>
              <p:cNvSpPr/>
              <p:nvPr/>
            </p:nvSpPr>
            <p:spPr bwMode="auto">
              <a:xfrm>
                <a:off x="2233" y="479"/>
                <a:ext cx="570" cy="401"/>
              </a:xfrm>
              <a:custGeom>
                <a:avLst/>
                <a:gdLst>
                  <a:gd name="T0" fmla="*/ 238 w 240"/>
                  <a:gd name="T1" fmla="*/ 166 h 169"/>
                  <a:gd name="T2" fmla="*/ 6 w 240"/>
                  <a:gd name="T3" fmla="*/ 1 h 169"/>
                  <a:gd name="T4" fmla="*/ 2 w 240"/>
                  <a:gd name="T5" fmla="*/ 2 h 169"/>
                  <a:gd name="T6" fmla="*/ 234 w 240"/>
                  <a:gd name="T7" fmla="*/ 168 h 169"/>
                  <a:gd name="T8" fmla="*/ 238 w 240"/>
                  <a:gd name="T9" fmla="*/ 16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69">
                    <a:moveTo>
                      <a:pt x="238" y="166"/>
                    </a:moveTo>
                    <a:cubicBezTo>
                      <a:pt x="161" y="112"/>
                      <a:pt x="82" y="59"/>
                      <a:pt x="6" y="1"/>
                    </a:cubicBezTo>
                    <a:cubicBezTo>
                      <a:pt x="5" y="0"/>
                      <a:pt x="0" y="1"/>
                      <a:pt x="2" y="2"/>
                    </a:cubicBezTo>
                    <a:cubicBezTo>
                      <a:pt x="77" y="60"/>
                      <a:pt x="156" y="113"/>
                      <a:pt x="234" y="168"/>
                    </a:cubicBezTo>
                    <a:cubicBezTo>
                      <a:pt x="235" y="169"/>
                      <a:pt x="240" y="167"/>
                      <a:pt x="238" y="1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46"/>
              <p:cNvSpPr/>
              <p:nvPr/>
            </p:nvSpPr>
            <p:spPr bwMode="auto">
              <a:xfrm>
                <a:off x="2784" y="861"/>
                <a:ext cx="43" cy="40"/>
              </a:xfrm>
              <a:custGeom>
                <a:avLst/>
                <a:gdLst>
                  <a:gd name="T0" fmla="*/ 4 w 18"/>
                  <a:gd name="T1" fmla="*/ 15 h 17"/>
                  <a:gd name="T2" fmla="*/ 3 w 18"/>
                  <a:gd name="T3" fmla="*/ 4 h 17"/>
                  <a:gd name="T4" fmla="*/ 14 w 18"/>
                  <a:gd name="T5" fmla="*/ 3 h 17"/>
                  <a:gd name="T6" fmla="*/ 15 w 18"/>
                  <a:gd name="T7" fmla="*/ 14 h 17"/>
                  <a:gd name="T8" fmla="*/ 4 w 18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4" y="15"/>
                    </a:moveTo>
                    <a:cubicBezTo>
                      <a:pt x="1" y="12"/>
                      <a:pt x="0" y="8"/>
                      <a:pt x="3" y="4"/>
                    </a:cubicBezTo>
                    <a:cubicBezTo>
                      <a:pt x="6" y="1"/>
                      <a:pt x="10" y="0"/>
                      <a:pt x="14" y="3"/>
                    </a:cubicBezTo>
                    <a:cubicBezTo>
                      <a:pt x="17" y="5"/>
                      <a:pt x="18" y="10"/>
                      <a:pt x="15" y="14"/>
                    </a:cubicBezTo>
                    <a:cubicBezTo>
                      <a:pt x="13" y="17"/>
                      <a:pt x="8" y="17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47"/>
              <p:cNvSpPr/>
              <p:nvPr/>
            </p:nvSpPr>
            <p:spPr bwMode="auto">
              <a:xfrm>
                <a:off x="2539" y="1029"/>
                <a:ext cx="174" cy="102"/>
              </a:xfrm>
              <a:custGeom>
                <a:avLst/>
                <a:gdLst>
                  <a:gd name="T0" fmla="*/ 6 w 73"/>
                  <a:gd name="T1" fmla="*/ 42 h 43"/>
                  <a:gd name="T2" fmla="*/ 68 w 73"/>
                  <a:gd name="T3" fmla="*/ 9 h 43"/>
                  <a:gd name="T4" fmla="*/ 70 w 73"/>
                  <a:gd name="T5" fmla="*/ 7 h 43"/>
                  <a:gd name="T6" fmla="*/ 1 w 73"/>
                  <a:gd name="T7" fmla="*/ 41 h 43"/>
                  <a:gd name="T8" fmla="*/ 6 w 73"/>
                  <a:gd name="T9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43">
                    <a:moveTo>
                      <a:pt x="6" y="42"/>
                    </a:moveTo>
                    <a:cubicBezTo>
                      <a:pt x="17" y="17"/>
                      <a:pt x="40" y="2"/>
                      <a:pt x="68" y="9"/>
                    </a:cubicBezTo>
                    <a:cubicBezTo>
                      <a:pt x="70" y="9"/>
                      <a:pt x="73" y="8"/>
                      <a:pt x="70" y="7"/>
                    </a:cubicBezTo>
                    <a:cubicBezTo>
                      <a:pt x="40" y="0"/>
                      <a:pt x="14" y="13"/>
                      <a:pt x="1" y="41"/>
                    </a:cubicBezTo>
                    <a:cubicBezTo>
                      <a:pt x="0" y="42"/>
                      <a:pt x="5" y="43"/>
                      <a:pt x="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48"/>
              <p:cNvSpPr/>
              <p:nvPr/>
            </p:nvSpPr>
            <p:spPr bwMode="auto">
              <a:xfrm>
                <a:off x="2589" y="982"/>
                <a:ext cx="83" cy="159"/>
              </a:xfrm>
              <a:custGeom>
                <a:avLst/>
                <a:gdLst>
                  <a:gd name="T0" fmla="*/ 7 w 35"/>
                  <a:gd name="T1" fmla="*/ 1 h 67"/>
                  <a:gd name="T2" fmla="*/ 29 w 35"/>
                  <a:gd name="T3" fmla="*/ 66 h 67"/>
                  <a:gd name="T4" fmla="*/ 33 w 35"/>
                  <a:gd name="T5" fmla="*/ 66 h 67"/>
                  <a:gd name="T6" fmla="*/ 12 w 35"/>
                  <a:gd name="T7" fmla="*/ 2 h 67"/>
                  <a:gd name="T8" fmla="*/ 7 w 35"/>
                  <a:gd name="T9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7">
                    <a:moveTo>
                      <a:pt x="7" y="1"/>
                    </a:moveTo>
                    <a:cubicBezTo>
                      <a:pt x="0" y="27"/>
                      <a:pt x="7" y="51"/>
                      <a:pt x="29" y="66"/>
                    </a:cubicBezTo>
                    <a:cubicBezTo>
                      <a:pt x="30" y="67"/>
                      <a:pt x="35" y="67"/>
                      <a:pt x="33" y="66"/>
                    </a:cubicBezTo>
                    <a:cubicBezTo>
                      <a:pt x="11" y="51"/>
                      <a:pt x="5" y="27"/>
                      <a:pt x="12" y="2"/>
                    </a:cubicBezTo>
                    <a:cubicBezTo>
                      <a:pt x="13" y="1"/>
                      <a:pt x="8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49"/>
              <p:cNvSpPr/>
              <p:nvPr/>
            </p:nvSpPr>
            <p:spPr bwMode="auto">
              <a:xfrm>
                <a:off x="2523" y="1048"/>
                <a:ext cx="178" cy="45"/>
              </a:xfrm>
              <a:custGeom>
                <a:avLst/>
                <a:gdLst>
                  <a:gd name="T0" fmla="*/ 4 w 75"/>
                  <a:gd name="T1" fmla="*/ 6 h 19"/>
                  <a:gd name="T2" fmla="*/ 69 w 75"/>
                  <a:gd name="T3" fmla="*/ 19 h 19"/>
                  <a:gd name="T4" fmla="*/ 74 w 75"/>
                  <a:gd name="T5" fmla="*/ 17 h 19"/>
                  <a:gd name="T6" fmla="*/ 3 w 75"/>
                  <a:gd name="T7" fmla="*/ 4 h 19"/>
                  <a:gd name="T8" fmla="*/ 4 w 75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9">
                    <a:moveTo>
                      <a:pt x="4" y="6"/>
                    </a:moveTo>
                    <a:cubicBezTo>
                      <a:pt x="26" y="2"/>
                      <a:pt x="51" y="9"/>
                      <a:pt x="69" y="19"/>
                    </a:cubicBezTo>
                    <a:cubicBezTo>
                      <a:pt x="71" y="19"/>
                      <a:pt x="75" y="18"/>
                      <a:pt x="74" y="17"/>
                    </a:cubicBezTo>
                    <a:cubicBezTo>
                      <a:pt x="53" y="6"/>
                      <a:pt x="26" y="0"/>
                      <a:pt x="3" y="4"/>
                    </a:cubicBezTo>
                    <a:cubicBezTo>
                      <a:pt x="0" y="5"/>
                      <a:pt x="2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50"/>
              <p:cNvSpPr/>
              <p:nvPr/>
            </p:nvSpPr>
            <p:spPr bwMode="auto">
              <a:xfrm>
                <a:off x="2585" y="998"/>
                <a:ext cx="90" cy="152"/>
              </a:xfrm>
              <a:custGeom>
                <a:avLst/>
                <a:gdLst>
                  <a:gd name="T0" fmla="*/ 32 w 38"/>
                  <a:gd name="T1" fmla="*/ 1 h 64"/>
                  <a:gd name="T2" fmla="*/ 5 w 38"/>
                  <a:gd name="T3" fmla="*/ 63 h 64"/>
                  <a:gd name="T4" fmla="*/ 10 w 38"/>
                  <a:gd name="T5" fmla="*/ 62 h 64"/>
                  <a:gd name="T6" fmla="*/ 36 w 38"/>
                  <a:gd name="T7" fmla="*/ 1 h 64"/>
                  <a:gd name="T8" fmla="*/ 32 w 38"/>
                  <a:gd name="T9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4">
                    <a:moveTo>
                      <a:pt x="32" y="1"/>
                    </a:moveTo>
                    <a:cubicBezTo>
                      <a:pt x="12" y="15"/>
                      <a:pt x="0" y="38"/>
                      <a:pt x="5" y="63"/>
                    </a:cubicBezTo>
                    <a:cubicBezTo>
                      <a:pt x="6" y="64"/>
                      <a:pt x="11" y="64"/>
                      <a:pt x="10" y="62"/>
                    </a:cubicBezTo>
                    <a:cubicBezTo>
                      <a:pt x="5" y="38"/>
                      <a:pt x="16" y="15"/>
                      <a:pt x="36" y="1"/>
                    </a:cubicBezTo>
                    <a:cubicBezTo>
                      <a:pt x="38" y="0"/>
                      <a:pt x="33" y="0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51"/>
              <p:cNvSpPr/>
              <p:nvPr/>
            </p:nvSpPr>
            <p:spPr bwMode="auto">
              <a:xfrm>
                <a:off x="2236" y="479"/>
                <a:ext cx="375" cy="581"/>
              </a:xfrm>
              <a:custGeom>
                <a:avLst/>
                <a:gdLst>
                  <a:gd name="T0" fmla="*/ 157 w 158"/>
                  <a:gd name="T1" fmla="*/ 243 h 245"/>
                  <a:gd name="T2" fmla="*/ 5 w 158"/>
                  <a:gd name="T3" fmla="*/ 1 h 245"/>
                  <a:gd name="T4" fmla="*/ 1 w 158"/>
                  <a:gd name="T5" fmla="*/ 2 h 245"/>
                  <a:gd name="T6" fmla="*/ 153 w 158"/>
                  <a:gd name="T7" fmla="*/ 244 h 245"/>
                  <a:gd name="T8" fmla="*/ 157 w 158"/>
                  <a:gd name="T9" fmla="*/ 243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45">
                    <a:moveTo>
                      <a:pt x="157" y="243"/>
                    </a:moveTo>
                    <a:cubicBezTo>
                      <a:pt x="106" y="163"/>
                      <a:pt x="53" y="83"/>
                      <a:pt x="5" y="1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48" y="84"/>
                      <a:pt x="101" y="164"/>
                      <a:pt x="153" y="244"/>
                    </a:cubicBezTo>
                    <a:cubicBezTo>
                      <a:pt x="153" y="245"/>
                      <a:pt x="158" y="244"/>
                      <a:pt x="157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52"/>
              <p:cNvSpPr/>
              <p:nvPr/>
            </p:nvSpPr>
            <p:spPr bwMode="auto">
              <a:xfrm>
                <a:off x="2592" y="1046"/>
                <a:ext cx="40" cy="40"/>
              </a:xfrm>
              <a:custGeom>
                <a:avLst/>
                <a:gdLst>
                  <a:gd name="T0" fmla="*/ 2 w 17"/>
                  <a:gd name="T1" fmla="*/ 12 h 17"/>
                  <a:gd name="T2" fmla="*/ 4 w 17"/>
                  <a:gd name="T3" fmla="*/ 2 h 17"/>
                  <a:gd name="T4" fmla="*/ 15 w 17"/>
                  <a:gd name="T5" fmla="*/ 5 h 17"/>
                  <a:gd name="T6" fmla="*/ 12 w 17"/>
                  <a:gd name="T7" fmla="*/ 15 h 17"/>
                  <a:gd name="T8" fmla="*/ 2 w 17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2" y="12"/>
                    </a:moveTo>
                    <a:cubicBezTo>
                      <a:pt x="0" y="9"/>
                      <a:pt x="1" y="4"/>
                      <a:pt x="4" y="2"/>
                    </a:cubicBezTo>
                    <a:cubicBezTo>
                      <a:pt x="8" y="0"/>
                      <a:pt x="13" y="1"/>
                      <a:pt x="15" y="5"/>
                    </a:cubicBezTo>
                    <a:cubicBezTo>
                      <a:pt x="17" y="8"/>
                      <a:pt x="16" y="13"/>
                      <a:pt x="12" y="15"/>
                    </a:cubicBezTo>
                    <a:cubicBezTo>
                      <a:pt x="9" y="17"/>
                      <a:pt x="4" y="16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53"/>
              <p:cNvSpPr/>
              <p:nvPr/>
            </p:nvSpPr>
            <p:spPr bwMode="auto">
              <a:xfrm>
                <a:off x="2285" y="1153"/>
                <a:ext cx="193" cy="64"/>
              </a:xfrm>
              <a:custGeom>
                <a:avLst/>
                <a:gdLst>
                  <a:gd name="T0" fmla="*/ 6 w 81"/>
                  <a:gd name="T1" fmla="*/ 26 h 27"/>
                  <a:gd name="T2" fmla="*/ 75 w 81"/>
                  <a:gd name="T3" fmla="*/ 18 h 27"/>
                  <a:gd name="T4" fmla="*/ 79 w 81"/>
                  <a:gd name="T5" fmla="*/ 17 h 27"/>
                  <a:gd name="T6" fmla="*/ 1 w 81"/>
                  <a:gd name="T7" fmla="*/ 25 h 27"/>
                  <a:gd name="T8" fmla="*/ 6 w 81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7">
                    <a:moveTo>
                      <a:pt x="6" y="26"/>
                    </a:moveTo>
                    <a:cubicBezTo>
                      <a:pt x="26" y="7"/>
                      <a:pt x="51" y="2"/>
                      <a:pt x="75" y="18"/>
                    </a:cubicBezTo>
                    <a:cubicBezTo>
                      <a:pt x="76" y="19"/>
                      <a:pt x="81" y="19"/>
                      <a:pt x="79" y="17"/>
                    </a:cubicBezTo>
                    <a:cubicBezTo>
                      <a:pt x="53" y="0"/>
                      <a:pt x="23" y="4"/>
                      <a:pt x="1" y="25"/>
                    </a:cubicBezTo>
                    <a:cubicBezTo>
                      <a:pt x="0" y="26"/>
                      <a:pt x="5" y="27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54"/>
              <p:cNvSpPr/>
              <p:nvPr/>
            </p:nvSpPr>
            <p:spPr bwMode="auto">
              <a:xfrm>
                <a:off x="2357" y="1100"/>
                <a:ext cx="57" cy="169"/>
              </a:xfrm>
              <a:custGeom>
                <a:avLst/>
                <a:gdLst>
                  <a:gd name="T0" fmla="*/ 18 w 24"/>
                  <a:gd name="T1" fmla="*/ 1 h 71"/>
                  <a:gd name="T2" fmla="*/ 16 w 24"/>
                  <a:gd name="T3" fmla="*/ 69 h 71"/>
                  <a:gd name="T4" fmla="*/ 20 w 24"/>
                  <a:gd name="T5" fmla="*/ 69 h 71"/>
                  <a:gd name="T6" fmla="*/ 23 w 24"/>
                  <a:gd name="T7" fmla="*/ 2 h 71"/>
                  <a:gd name="T8" fmla="*/ 18 w 24"/>
                  <a:gd name="T9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1">
                    <a:moveTo>
                      <a:pt x="18" y="1"/>
                    </a:moveTo>
                    <a:cubicBezTo>
                      <a:pt x="2" y="22"/>
                      <a:pt x="0" y="47"/>
                      <a:pt x="16" y="69"/>
                    </a:cubicBezTo>
                    <a:cubicBezTo>
                      <a:pt x="16" y="70"/>
                      <a:pt x="21" y="71"/>
                      <a:pt x="20" y="69"/>
                    </a:cubicBezTo>
                    <a:cubicBezTo>
                      <a:pt x="5" y="47"/>
                      <a:pt x="7" y="23"/>
                      <a:pt x="23" y="2"/>
                    </a:cubicBezTo>
                    <a:cubicBezTo>
                      <a:pt x="24" y="1"/>
                      <a:pt x="19" y="0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55"/>
              <p:cNvSpPr/>
              <p:nvPr/>
            </p:nvSpPr>
            <p:spPr bwMode="auto">
              <a:xfrm>
                <a:off x="2293" y="1143"/>
                <a:ext cx="159" cy="93"/>
              </a:xfrm>
              <a:custGeom>
                <a:avLst/>
                <a:gdLst>
                  <a:gd name="T0" fmla="*/ 3 w 67"/>
                  <a:gd name="T1" fmla="*/ 2 h 39"/>
                  <a:gd name="T2" fmla="*/ 61 w 67"/>
                  <a:gd name="T3" fmla="*/ 37 h 39"/>
                  <a:gd name="T4" fmla="*/ 66 w 67"/>
                  <a:gd name="T5" fmla="*/ 36 h 39"/>
                  <a:gd name="T6" fmla="*/ 5 w 67"/>
                  <a:gd name="T7" fmla="*/ 0 h 39"/>
                  <a:gd name="T8" fmla="*/ 3 w 67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39">
                    <a:moveTo>
                      <a:pt x="3" y="2"/>
                    </a:moveTo>
                    <a:cubicBezTo>
                      <a:pt x="25" y="6"/>
                      <a:pt x="47" y="21"/>
                      <a:pt x="61" y="37"/>
                    </a:cubicBezTo>
                    <a:cubicBezTo>
                      <a:pt x="62" y="39"/>
                      <a:pt x="67" y="37"/>
                      <a:pt x="66" y="36"/>
                    </a:cubicBezTo>
                    <a:cubicBezTo>
                      <a:pt x="51" y="19"/>
                      <a:pt x="28" y="4"/>
                      <a:pt x="5" y="0"/>
                    </a:cubicBezTo>
                    <a:cubicBezTo>
                      <a:pt x="4" y="0"/>
                      <a:pt x="0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56"/>
              <p:cNvSpPr/>
              <p:nvPr/>
            </p:nvSpPr>
            <p:spPr bwMode="auto">
              <a:xfrm>
                <a:off x="2333" y="1134"/>
                <a:ext cx="128" cy="120"/>
              </a:xfrm>
              <a:custGeom>
                <a:avLst/>
                <a:gdLst>
                  <a:gd name="T0" fmla="*/ 48 w 54"/>
                  <a:gd name="T1" fmla="*/ 1 h 51"/>
                  <a:gd name="T2" fmla="*/ 0 w 54"/>
                  <a:gd name="T3" fmla="*/ 50 h 51"/>
                  <a:gd name="T4" fmla="*/ 5 w 54"/>
                  <a:gd name="T5" fmla="*/ 50 h 51"/>
                  <a:gd name="T6" fmla="*/ 50 w 54"/>
                  <a:gd name="T7" fmla="*/ 2 h 51"/>
                  <a:gd name="T8" fmla="*/ 48 w 54"/>
                  <a:gd name="T9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1">
                    <a:moveTo>
                      <a:pt x="48" y="1"/>
                    </a:moveTo>
                    <a:cubicBezTo>
                      <a:pt x="24" y="7"/>
                      <a:pt x="3" y="24"/>
                      <a:pt x="0" y="50"/>
                    </a:cubicBezTo>
                    <a:cubicBezTo>
                      <a:pt x="0" y="51"/>
                      <a:pt x="5" y="51"/>
                      <a:pt x="5" y="50"/>
                    </a:cubicBezTo>
                    <a:cubicBezTo>
                      <a:pt x="8" y="25"/>
                      <a:pt x="27" y="8"/>
                      <a:pt x="50" y="2"/>
                    </a:cubicBezTo>
                    <a:cubicBezTo>
                      <a:pt x="54" y="1"/>
                      <a:pt x="49" y="0"/>
                      <a:pt x="4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57"/>
              <p:cNvSpPr/>
              <p:nvPr/>
            </p:nvSpPr>
            <p:spPr bwMode="auto">
              <a:xfrm>
                <a:off x="2228" y="500"/>
                <a:ext cx="150" cy="669"/>
              </a:xfrm>
              <a:custGeom>
                <a:avLst/>
                <a:gdLst>
                  <a:gd name="T0" fmla="*/ 63 w 63"/>
                  <a:gd name="T1" fmla="*/ 280 h 282"/>
                  <a:gd name="T2" fmla="*/ 5 w 63"/>
                  <a:gd name="T3" fmla="*/ 1 h 282"/>
                  <a:gd name="T4" fmla="*/ 0 w 63"/>
                  <a:gd name="T5" fmla="*/ 2 h 282"/>
                  <a:gd name="T6" fmla="*/ 58 w 63"/>
                  <a:gd name="T7" fmla="*/ 281 h 282"/>
                  <a:gd name="T8" fmla="*/ 63 w 63"/>
                  <a:gd name="T9" fmla="*/ 28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82">
                    <a:moveTo>
                      <a:pt x="63" y="280"/>
                    </a:moveTo>
                    <a:cubicBezTo>
                      <a:pt x="43" y="188"/>
                      <a:pt x="21" y="95"/>
                      <a:pt x="5" y="1"/>
                    </a:cubicBezTo>
                    <a:cubicBezTo>
                      <a:pt x="5" y="0"/>
                      <a:pt x="0" y="0"/>
                      <a:pt x="0" y="2"/>
                    </a:cubicBezTo>
                    <a:cubicBezTo>
                      <a:pt x="16" y="95"/>
                      <a:pt x="38" y="188"/>
                      <a:pt x="58" y="281"/>
                    </a:cubicBezTo>
                    <a:cubicBezTo>
                      <a:pt x="58" y="282"/>
                      <a:pt x="63" y="282"/>
                      <a:pt x="63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58"/>
              <p:cNvSpPr/>
              <p:nvPr/>
            </p:nvSpPr>
            <p:spPr bwMode="auto">
              <a:xfrm>
                <a:off x="2357" y="1160"/>
                <a:ext cx="38" cy="38"/>
              </a:xfrm>
              <a:custGeom>
                <a:avLst/>
                <a:gdLst>
                  <a:gd name="T0" fmla="*/ 0 w 16"/>
                  <a:gd name="T1" fmla="*/ 9 h 16"/>
                  <a:gd name="T2" fmla="*/ 7 w 16"/>
                  <a:gd name="T3" fmla="*/ 0 h 16"/>
                  <a:gd name="T4" fmla="*/ 16 w 16"/>
                  <a:gd name="T5" fmla="*/ 7 h 16"/>
                  <a:gd name="T6" fmla="*/ 9 w 16"/>
                  <a:gd name="T7" fmla="*/ 16 h 16"/>
                  <a:gd name="T8" fmla="*/ 0 w 16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9"/>
                    </a:moveTo>
                    <a:cubicBezTo>
                      <a:pt x="0" y="5"/>
                      <a:pt x="3" y="1"/>
                      <a:pt x="7" y="0"/>
                    </a:cubicBezTo>
                    <a:cubicBezTo>
                      <a:pt x="11" y="0"/>
                      <a:pt x="15" y="3"/>
                      <a:pt x="16" y="7"/>
                    </a:cubicBezTo>
                    <a:cubicBezTo>
                      <a:pt x="16" y="11"/>
                      <a:pt x="13" y="15"/>
                      <a:pt x="9" y="16"/>
                    </a:cubicBezTo>
                    <a:cubicBezTo>
                      <a:pt x="5" y="16"/>
                      <a:pt x="1" y="13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59"/>
              <p:cNvSpPr/>
              <p:nvPr/>
            </p:nvSpPr>
            <p:spPr bwMode="auto">
              <a:xfrm>
                <a:off x="2041" y="1155"/>
                <a:ext cx="187" cy="76"/>
              </a:xfrm>
              <a:custGeom>
                <a:avLst/>
                <a:gdLst>
                  <a:gd name="T0" fmla="*/ 6 w 79"/>
                  <a:gd name="T1" fmla="*/ 14 h 32"/>
                  <a:gd name="T2" fmla="*/ 73 w 79"/>
                  <a:gd name="T3" fmla="*/ 31 h 32"/>
                  <a:gd name="T4" fmla="*/ 78 w 79"/>
                  <a:gd name="T5" fmla="*/ 31 h 32"/>
                  <a:gd name="T6" fmla="*/ 2 w 79"/>
                  <a:gd name="T7" fmla="*/ 12 h 32"/>
                  <a:gd name="T8" fmla="*/ 6 w 79"/>
                  <a:gd name="T9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2">
                    <a:moveTo>
                      <a:pt x="6" y="14"/>
                    </a:moveTo>
                    <a:cubicBezTo>
                      <a:pt x="32" y="3"/>
                      <a:pt x="57" y="8"/>
                      <a:pt x="73" y="31"/>
                    </a:cubicBezTo>
                    <a:cubicBezTo>
                      <a:pt x="74" y="32"/>
                      <a:pt x="79" y="32"/>
                      <a:pt x="78" y="31"/>
                    </a:cubicBezTo>
                    <a:cubicBezTo>
                      <a:pt x="60" y="6"/>
                      <a:pt x="30" y="0"/>
                      <a:pt x="2" y="12"/>
                    </a:cubicBezTo>
                    <a:cubicBezTo>
                      <a:pt x="0" y="13"/>
                      <a:pt x="5" y="15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60"/>
              <p:cNvSpPr/>
              <p:nvPr/>
            </p:nvSpPr>
            <p:spPr bwMode="auto">
              <a:xfrm>
                <a:off x="2110" y="1119"/>
                <a:ext cx="92" cy="154"/>
              </a:xfrm>
              <a:custGeom>
                <a:avLst/>
                <a:gdLst>
                  <a:gd name="T0" fmla="*/ 33 w 39"/>
                  <a:gd name="T1" fmla="*/ 1 h 65"/>
                  <a:gd name="T2" fmla="*/ 7 w 39"/>
                  <a:gd name="T3" fmla="*/ 63 h 65"/>
                  <a:gd name="T4" fmla="*/ 12 w 39"/>
                  <a:gd name="T5" fmla="*/ 64 h 65"/>
                  <a:gd name="T6" fmla="*/ 38 w 39"/>
                  <a:gd name="T7" fmla="*/ 2 h 65"/>
                  <a:gd name="T8" fmla="*/ 33 w 39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5">
                    <a:moveTo>
                      <a:pt x="33" y="1"/>
                    </a:moveTo>
                    <a:cubicBezTo>
                      <a:pt x="10" y="15"/>
                      <a:pt x="0" y="37"/>
                      <a:pt x="7" y="63"/>
                    </a:cubicBezTo>
                    <a:cubicBezTo>
                      <a:pt x="7" y="65"/>
                      <a:pt x="12" y="65"/>
                      <a:pt x="12" y="64"/>
                    </a:cubicBezTo>
                    <a:cubicBezTo>
                      <a:pt x="5" y="38"/>
                      <a:pt x="15" y="16"/>
                      <a:pt x="38" y="2"/>
                    </a:cubicBezTo>
                    <a:cubicBezTo>
                      <a:pt x="39" y="2"/>
                      <a:pt x="34" y="0"/>
                      <a:pt x="3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61"/>
              <p:cNvSpPr/>
              <p:nvPr/>
            </p:nvSpPr>
            <p:spPr bwMode="auto">
              <a:xfrm>
                <a:off x="2074" y="1122"/>
                <a:ext cx="116" cy="137"/>
              </a:xfrm>
              <a:custGeom>
                <a:avLst/>
                <a:gdLst>
                  <a:gd name="T0" fmla="*/ 2 w 49"/>
                  <a:gd name="T1" fmla="*/ 2 h 58"/>
                  <a:gd name="T2" fmla="*/ 44 w 49"/>
                  <a:gd name="T3" fmla="*/ 56 h 58"/>
                  <a:gd name="T4" fmla="*/ 49 w 49"/>
                  <a:gd name="T5" fmla="*/ 56 h 58"/>
                  <a:gd name="T6" fmla="*/ 6 w 49"/>
                  <a:gd name="T7" fmla="*/ 1 h 58"/>
                  <a:gd name="T8" fmla="*/ 2 w 49"/>
                  <a:gd name="T9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8">
                    <a:moveTo>
                      <a:pt x="2" y="2"/>
                    </a:moveTo>
                    <a:cubicBezTo>
                      <a:pt x="21" y="13"/>
                      <a:pt x="37" y="36"/>
                      <a:pt x="44" y="56"/>
                    </a:cubicBezTo>
                    <a:cubicBezTo>
                      <a:pt x="45" y="58"/>
                      <a:pt x="49" y="57"/>
                      <a:pt x="49" y="56"/>
                    </a:cubicBezTo>
                    <a:cubicBezTo>
                      <a:pt x="41" y="35"/>
                      <a:pt x="26" y="12"/>
                      <a:pt x="6" y="1"/>
                    </a:cubicBezTo>
                    <a:cubicBezTo>
                      <a:pt x="5" y="0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62"/>
              <p:cNvSpPr/>
              <p:nvPr/>
            </p:nvSpPr>
            <p:spPr bwMode="auto">
              <a:xfrm>
                <a:off x="2074" y="1160"/>
                <a:ext cx="159" cy="80"/>
              </a:xfrm>
              <a:custGeom>
                <a:avLst/>
                <a:gdLst>
                  <a:gd name="T0" fmla="*/ 64 w 67"/>
                  <a:gd name="T1" fmla="*/ 3 h 34"/>
                  <a:gd name="T2" fmla="*/ 0 w 67"/>
                  <a:gd name="T3" fmla="*/ 33 h 34"/>
                  <a:gd name="T4" fmla="*/ 5 w 67"/>
                  <a:gd name="T5" fmla="*/ 33 h 34"/>
                  <a:gd name="T6" fmla="*/ 62 w 67"/>
                  <a:gd name="T7" fmla="*/ 5 h 34"/>
                  <a:gd name="T8" fmla="*/ 64 w 67"/>
                  <a:gd name="T9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34">
                    <a:moveTo>
                      <a:pt x="64" y="3"/>
                    </a:moveTo>
                    <a:cubicBezTo>
                      <a:pt x="38" y="0"/>
                      <a:pt x="13" y="9"/>
                      <a:pt x="0" y="33"/>
                    </a:cubicBezTo>
                    <a:cubicBezTo>
                      <a:pt x="0" y="34"/>
                      <a:pt x="4" y="34"/>
                      <a:pt x="5" y="33"/>
                    </a:cubicBezTo>
                    <a:cubicBezTo>
                      <a:pt x="16" y="12"/>
                      <a:pt x="39" y="2"/>
                      <a:pt x="62" y="5"/>
                    </a:cubicBezTo>
                    <a:cubicBezTo>
                      <a:pt x="65" y="5"/>
                      <a:pt x="67" y="3"/>
                      <a:pt x="6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63"/>
              <p:cNvSpPr/>
              <p:nvPr/>
            </p:nvSpPr>
            <p:spPr bwMode="auto">
              <a:xfrm>
                <a:off x="2133" y="498"/>
                <a:ext cx="117" cy="673"/>
              </a:xfrm>
              <a:custGeom>
                <a:avLst/>
                <a:gdLst>
                  <a:gd name="T0" fmla="*/ 6 w 49"/>
                  <a:gd name="T1" fmla="*/ 283 h 284"/>
                  <a:gd name="T2" fmla="*/ 49 w 49"/>
                  <a:gd name="T3" fmla="*/ 1 h 284"/>
                  <a:gd name="T4" fmla="*/ 44 w 49"/>
                  <a:gd name="T5" fmla="*/ 1 h 284"/>
                  <a:gd name="T6" fmla="*/ 1 w 49"/>
                  <a:gd name="T7" fmla="*/ 283 h 284"/>
                  <a:gd name="T8" fmla="*/ 6 w 49"/>
                  <a:gd name="T9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84">
                    <a:moveTo>
                      <a:pt x="6" y="283"/>
                    </a:moveTo>
                    <a:cubicBezTo>
                      <a:pt x="19" y="189"/>
                      <a:pt x="31" y="94"/>
                      <a:pt x="49" y="1"/>
                    </a:cubicBezTo>
                    <a:cubicBezTo>
                      <a:pt x="49" y="0"/>
                      <a:pt x="44" y="0"/>
                      <a:pt x="44" y="1"/>
                    </a:cubicBezTo>
                    <a:cubicBezTo>
                      <a:pt x="26" y="95"/>
                      <a:pt x="14" y="189"/>
                      <a:pt x="1" y="283"/>
                    </a:cubicBezTo>
                    <a:cubicBezTo>
                      <a:pt x="0" y="284"/>
                      <a:pt x="5" y="284"/>
                      <a:pt x="6" y="2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64"/>
              <p:cNvSpPr/>
              <p:nvPr/>
            </p:nvSpPr>
            <p:spPr bwMode="auto">
              <a:xfrm>
                <a:off x="2119" y="1162"/>
                <a:ext cx="41" cy="40"/>
              </a:xfrm>
              <a:custGeom>
                <a:avLst/>
                <a:gdLst>
                  <a:gd name="T0" fmla="*/ 1 w 17"/>
                  <a:gd name="T1" fmla="*/ 7 h 17"/>
                  <a:gd name="T2" fmla="*/ 10 w 17"/>
                  <a:gd name="T3" fmla="*/ 1 h 17"/>
                  <a:gd name="T4" fmla="*/ 16 w 17"/>
                  <a:gd name="T5" fmla="*/ 10 h 17"/>
                  <a:gd name="T6" fmla="*/ 7 w 17"/>
                  <a:gd name="T7" fmla="*/ 16 h 17"/>
                  <a:gd name="T8" fmla="*/ 1 w 17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65"/>
              <p:cNvSpPr/>
              <p:nvPr/>
            </p:nvSpPr>
            <p:spPr bwMode="auto">
              <a:xfrm>
                <a:off x="1806" y="1067"/>
                <a:ext cx="159" cy="112"/>
              </a:xfrm>
              <a:custGeom>
                <a:avLst/>
                <a:gdLst>
                  <a:gd name="T0" fmla="*/ 5 w 67"/>
                  <a:gd name="T1" fmla="*/ 4 h 47"/>
                  <a:gd name="T2" fmla="*/ 62 w 67"/>
                  <a:gd name="T3" fmla="*/ 45 h 47"/>
                  <a:gd name="T4" fmla="*/ 67 w 67"/>
                  <a:gd name="T5" fmla="*/ 45 h 47"/>
                  <a:gd name="T6" fmla="*/ 3 w 67"/>
                  <a:gd name="T7" fmla="*/ 2 h 47"/>
                  <a:gd name="T8" fmla="*/ 5 w 67"/>
                  <a:gd name="T9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7">
                    <a:moveTo>
                      <a:pt x="5" y="4"/>
                    </a:moveTo>
                    <a:cubicBezTo>
                      <a:pt x="33" y="2"/>
                      <a:pt x="55" y="18"/>
                      <a:pt x="62" y="45"/>
                    </a:cubicBezTo>
                    <a:cubicBezTo>
                      <a:pt x="62" y="47"/>
                      <a:pt x="67" y="47"/>
                      <a:pt x="67" y="45"/>
                    </a:cubicBezTo>
                    <a:cubicBezTo>
                      <a:pt x="60" y="15"/>
                      <a:pt x="33" y="0"/>
                      <a:pt x="3" y="2"/>
                    </a:cubicBezTo>
                    <a:cubicBezTo>
                      <a:pt x="0" y="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66"/>
              <p:cNvSpPr/>
              <p:nvPr/>
            </p:nvSpPr>
            <p:spPr bwMode="auto">
              <a:xfrm>
                <a:off x="1856" y="1062"/>
                <a:ext cx="126" cy="124"/>
              </a:xfrm>
              <a:custGeom>
                <a:avLst/>
                <a:gdLst>
                  <a:gd name="T0" fmla="*/ 48 w 53"/>
                  <a:gd name="T1" fmla="*/ 0 h 52"/>
                  <a:gd name="T2" fmla="*/ 0 w 53"/>
                  <a:gd name="T3" fmla="*/ 50 h 52"/>
                  <a:gd name="T4" fmla="*/ 5 w 53"/>
                  <a:gd name="T5" fmla="*/ 51 h 52"/>
                  <a:gd name="T6" fmla="*/ 51 w 53"/>
                  <a:gd name="T7" fmla="*/ 2 h 52"/>
                  <a:gd name="T8" fmla="*/ 48 w 53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2">
                    <a:moveTo>
                      <a:pt x="48" y="0"/>
                    </a:moveTo>
                    <a:cubicBezTo>
                      <a:pt x="21" y="5"/>
                      <a:pt x="3" y="23"/>
                      <a:pt x="0" y="50"/>
                    </a:cubicBezTo>
                    <a:cubicBezTo>
                      <a:pt x="0" y="51"/>
                      <a:pt x="5" y="52"/>
                      <a:pt x="5" y="51"/>
                    </a:cubicBezTo>
                    <a:cubicBezTo>
                      <a:pt x="7" y="25"/>
                      <a:pt x="25" y="7"/>
                      <a:pt x="51" y="2"/>
                    </a:cubicBezTo>
                    <a:cubicBezTo>
                      <a:pt x="53" y="2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67"/>
              <p:cNvSpPr/>
              <p:nvPr/>
            </p:nvSpPr>
            <p:spPr bwMode="auto">
              <a:xfrm>
                <a:off x="1860" y="1024"/>
                <a:ext cx="62" cy="164"/>
              </a:xfrm>
              <a:custGeom>
                <a:avLst/>
                <a:gdLst>
                  <a:gd name="T0" fmla="*/ 1 w 26"/>
                  <a:gd name="T1" fmla="*/ 2 h 69"/>
                  <a:gd name="T2" fmla="*/ 21 w 26"/>
                  <a:gd name="T3" fmla="*/ 68 h 69"/>
                  <a:gd name="T4" fmla="*/ 26 w 26"/>
                  <a:gd name="T5" fmla="*/ 68 h 69"/>
                  <a:gd name="T6" fmla="*/ 6 w 26"/>
                  <a:gd name="T7" fmla="*/ 1 h 69"/>
                  <a:gd name="T8" fmla="*/ 1 w 26"/>
                  <a:gd name="T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1" y="2"/>
                    </a:moveTo>
                    <a:cubicBezTo>
                      <a:pt x="15" y="20"/>
                      <a:pt x="21" y="46"/>
                      <a:pt x="21" y="68"/>
                    </a:cubicBezTo>
                    <a:cubicBezTo>
                      <a:pt x="21" y="69"/>
                      <a:pt x="26" y="69"/>
                      <a:pt x="26" y="68"/>
                    </a:cubicBezTo>
                    <a:cubicBezTo>
                      <a:pt x="26" y="45"/>
                      <a:pt x="20" y="19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68"/>
              <p:cNvSpPr/>
              <p:nvPr/>
            </p:nvSpPr>
            <p:spPr bwMode="auto">
              <a:xfrm>
                <a:off x="1815" y="1091"/>
                <a:ext cx="178" cy="45"/>
              </a:xfrm>
              <a:custGeom>
                <a:avLst/>
                <a:gdLst>
                  <a:gd name="T0" fmla="*/ 73 w 75"/>
                  <a:gd name="T1" fmla="*/ 11 h 19"/>
                  <a:gd name="T2" fmla="*/ 2 w 75"/>
                  <a:gd name="T3" fmla="*/ 17 h 19"/>
                  <a:gd name="T4" fmla="*/ 6 w 75"/>
                  <a:gd name="T5" fmla="*/ 18 h 19"/>
                  <a:gd name="T6" fmla="*/ 69 w 75"/>
                  <a:gd name="T7" fmla="*/ 13 h 19"/>
                  <a:gd name="T8" fmla="*/ 73 w 75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9">
                    <a:moveTo>
                      <a:pt x="73" y="11"/>
                    </a:moveTo>
                    <a:cubicBezTo>
                      <a:pt x="50" y="0"/>
                      <a:pt x="22" y="0"/>
                      <a:pt x="2" y="17"/>
                    </a:cubicBezTo>
                    <a:cubicBezTo>
                      <a:pt x="0" y="18"/>
                      <a:pt x="5" y="19"/>
                      <a:pt x="6" y="18"/>
                    </a:cubicBezTo>
                    <a:cubicBezTo>
                      <a:pt x="24" y="2"/>
                      <a:pt x="48" y="2"/>
                      <a:pt x="69" y="13"/>
                    </a:cubicBezTo>
                    <a:cubicBezTo>
                      <a:pt x="70" y="13"/>
                      <a:pt x="75" y="12"/>
                      <a:pt x="7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69"/>
              <p:cNvSpPr/>
              <p:nvPr/>
            </p:nvSpPr>
            <p:spPr bwMode="auto">
              <a:xfrm>
                <a:off x="1898" y="500"/>
                <a:ext cx="354" cy="593"/>
              </a:xfrm>
              <a:custGeom>
                <a:avLst/>
                <a:gdLst>
                  <a:gd name="T0" fmla="*/ 6 w 149"/>
                  <a:gd name="T1" fmla="*/ 249 h 250"/>
                  <a:gd name="T2" fmla="*/ 148 w 149"/>
                  <a:gd name="T3" fmla="*/ 2 h 250"/>
                  <a:gd name="T4" fmla="*/ 143 w 149"/>
                  <a:gd name="T5" fmla="*/ 1 h 250"/>
                  <a:gd name="T6" fmla="*/ 1 w 149"/>
                  <a:gd name="T7" fmla="*/ 249 h 250"/>
                  <a:gd name="T8" fmla="*/ 6 w 149"/>
                  <a:gd name="T9" fmla="*/ 249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250">
                    <a:moveTo>
                      <a:pt x="6" y="249"/>
                    </a:moveTo>
                    <a:cubicBezTo>
                      <a:pt x="52" y="166"/>
                      <a:pt x="98" y="82"/>
                      <a:pt x="148" y="2"/>
                    </a:cubicBezTo>
                    <a:cubicBezTo>
                      <a:pt x="149" y="0"/>
                      <a:pt x="144" y="0"/>
                      <a:pt x="143" y="1"/>
                    </a:cubicBezTo>
                    <a:cubicBezTo>
                      <a:pt x="93" y="82"/>
                      <a:pt x="48" y="166"/>
                      <a:pt x="1" y="249"/>
                    </a:cubicBezTo>
                    <a:cubicBezTo>
                      <a:pt x="0" y="250"/>
                      <a:pt x="5" y="250"/>
                      <a:pt x="6" y="2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70"/>
              <p:cNvSpPr/>
              <p:nvPr/>
            </p:nvSpPr>
            <p:spPr bwMode="auto">
              <a:xfrm>
                <a:off x="1879" y="1081"/>
                <a:ext cx="43" cy="41"/>
              </a:xfrm>
              <a:custGeom>
                <a:avLst/>
                <a:gdLst>
                  <a:gd name="T0" fmla="*/ 2 w 18"/>
                  <a:gd name="T1" fmla="*/ 5 h 17"/>
                  <a:gd name="T2" fmla="*/ 13 w 18"/>
                  <a:gd name="T3" fmla="*/ 2 h 17"/>
                  <a:gd name="T4" fmla="*/ 15 w 18"/>
                  <a:gd name="T5" fmla="*/ 13 h 17"/>
                  <a:gd name="T6" fmla="*/ 5 w 18"/>
                  <a:gd name="T7" fmla="*/ 15 h 17"/>
                  <a:gd name="T8" fmla="*/ 2 w 18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2" y="5"/>
                    </a:moveTo>
                    <a:cubicBezTo>
                      <a:pt x="5" y="1"/>
                      <a:pt x="9" y="0"/>
                      <a:pt x="13" y="2"/>
                    </a:cubicBezTo>
                    <a:cubicBezTo>
                      <a:pt x="17" y="4"/>
                      <a:pt x="18" y="9"/>
                      <a:pt x="15" y="13"/>
                    </a:cubicBezTo>
                    <a:cubicBezTo>
                      <a:pt x="13" y="16"/>
                      <a:pt x="8" y="17"/>
                      <a:pt x="5" y="15"/>
                    </a:cubicBezTo>
                    <a:cubicBezTo>
                      <a:pt x="1" y="13"/>
                      <a:pt x="0" y="8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71"/>
              <p:cNvSpPr/>
              <p:nvPr/>
            </p:nvSpPr>
            <p:spPr bwMode="auto">
              <a:xfrm>
                <a:off x="1621" y="865"/>
                <a:ext cx="121" cy="155"/>
              </a:xfrm>
              <a:custGeom>
                <a:avLst/>
                <a:gdLst>
                  <a:gd name="T0" fmla="*/ 3 w 51"/>
                  <a:gd name="T1" fmla="*/ 2 h 65"/>
                  <a:gd name="T2" fmla="*/ 42 w 51"/>
                  <a:gd name="T3" fmla="*/ 63 h 65"/>
                  <a:gd name="T4" fmla="*/ 47 w 51"/>
                  <a:gd name="T5" fmla="*/ 64 h 65"/>
                  <a:gd name="T6" fmla="*/ 6 w 51"/>
                  <a:gd name="T7" fmla="*/ 0 h 65"/>
                  <a:gd name="T8" fmla="*/ 3 w 51"/>
                  <a:gd name="T9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65">
                    <a:moveTo>
                      <a:pt x="3" y="2"/>
                    </a:moveTo>
                    <a:cubicBezTo>
                      <a:pt x="30" y="11"/>
                      <a:pt x="46" y="34"/>
                      <a:pt x="42" y="63"/>
                    </a:cubicBezTo>
                    <a:cubicBezTo>
                      <a:pt x="41" y="64"/>
                      <a:pt x="46" y="65"/>
                      <a:pt x="47" y="64"/>
                    </a:cubicBezTo>
                    <a:cubicBezTo>
                      <a:pt x="51" y="34"/>
                      <a:pt x="34" y="10"/>
                      <a:pt x="6" y="0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72"/>
              <p:cNvSpPr/>
              <p:nvPr/>
            </p:nvSpPr>
            <p:spPr bwMode="auto">
              <a:xfrm>
                <a:off x="1625" y="903"/>
                <a:ext cx="162" cy="86"/>
              </a:xfrm>
              <a:custGeom>
                <a:avLst/>
                <a:gdLst>
                  <a:gd name="T0" fmla="*/ 65 w 68"/>
                  <a:gd name="T1" fmla="*/ 6 h 36"/>
                  <a:gd name="T2" fmla="*/ 0 w 68"/>
                  <a:gd name="T3" fmla="*/ 34 h 36"/>
                  <a:gd name="T4" fmla="*/ 5 w 68"/>
                  <a:gd name="T5" fmla="*/ 35 h 36"/>
                  <a:gd name="T6" fmla="*/ 64 w 68"/>
                  <a:gd name="T7" fmla="*/ 8 h 36"/>
                  <a:gd name="T8" fmla="*/ 65 w 68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6">
                    <a:moveTo>
                      <a:pt x="65" y="6"/>
                    </a:moveTo>
                    <a:cubicBezTo>
                      <a:pt x="38" y="0"/>
                      <a:pt x="14" y="9"/>
                      <a:pt x="0" y="34"/>
                    </a:cubicBezTo>
                    <a:cubicBezTo>
                      <a:pt x="0" y="35"/>
                      <a:pt x="4" y="36"/>
                      <a:pt x="5" y="35"/>
                    </a:cubicBezTo>
                    <a:cubicBezTo>
                      <a:pt x="17" y="13"/>
                      <a:pt x="39" y="3"/>
                      <a:pt x="64" y="8"/>
                    </a:cubicBezTo>
                    <a:cubicBezTo>
                      <a:pt x="67" y="9"/>
                      <a:pt x="68" y="7"/>
                      <a:pt x="6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73"/>
              <p:cNvSpPr/>
              <p:nvPr/>
            </p:nvSpPr>
            <p:spPr bwMode="auto">
              <a:xfrm>
                <a:off x="1675" y="842"/>
                <a:ext cx="43" cy="171"/>
              </a:xfrm>
              <a:custGeom>
                <a:avLst/>
                <a:gdLst>
                  <a:gd name="T0" fmla="*/ 6 w 18"/>
                  <a:gd name="T1" fmla="*/ 2 h 72"/>
                  <a:gd name="T2" fmla="*/ 0 w 18"/>
                  <a:gd name="T3" fmla="*/ 71 h 72"/>
                  <a:gd name="T4" fmla="*/ 5 w 18"/>
                  <a:gd name="T5" fmla="*/ 71 h 72"/>
                  <a:gd name="T6" fmla="*/ 12 w 18"/>
                  <a:gd name="T7" fmla="*/ 2 h 72"/>
                  <a:gd name="T8" fmla="*/ 6 w 18"/>
                  <a:gd name="T9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2">
                    <a:moveTo>
                      <a:pt x="6" y="2"/>
                    </a:moveTo>
                    <a:cubicBezTo>
                      <a:pt x="13" y="24"/>
                      <a:pt x="9" y="50"/>
                      <a:pt x="0" y="71"/>
                    </a:cubicBezTo>
                    <a:cubicBezTo>
                      <a:pt x="0" y="72"/>
                      <a:pt x="5" y="72"/>
                      <a:pt x="5" y="71"/>
                    </a:cubicBezTo>
                    <a:cubicBezTo>
                      <a:pt x="14" y="50"/>
                      <a:pt x="18" y="23"/>
                      <a:pt x="12" y="2"/>
                    </a:cubicBezTo>
                    <a:cubicBezTo>
                      <a:pt x="11" y="0"/>
                      <a:pt x="6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74"/>
              <p:cNvSpPr/>
              <p:nvPr/>
            </p:nvSpPr>
            <p:spPr bwMode="auto">
              <a:xfrm>
                <a:off x="1606" y="903"/>
                <a:ext cx="171" cy="74"/>
              </a:xfrm>
              <a:custGeom>
                <a:avLst/>
                <a:gdLst>
                  <a:gd name="T0" fmla="*/ 71 w 72"/>
                  <a:gd name="T1" fmla="*/ 29 h 31"/>
                  <a:gd name="T2" fmla="*/ 3 w 72"/>
                  <a:gd name="T3" fmla="*/ 8 h 31"/>
                  <a:gd name="T4" fmla="*/ 6 w 72"/>
                  <a:gd name="T5" fmla="*/ 10 h 31"/>
                  <a:gd name="T6" fmla="*/ 66 w 72"/>
                  <a:gd name="T7" fmla="*/ 30 h 31"/>
                  <a:gd name="T8" fmla="*/ 71 w 72"/>
                  <a:gd name="T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31">
                    <a:moveTo>
                      <a:pt x="71" y="29"/>
                    </a:moveTo>
                    <a:cubicBezTo>
                      <a:pt x="54" y="10"/>
                      <a:pt x="29" y="0"/>
                      <a:pt x="3" y="8"/>
                    </a:cubicBezTo>
                    <a:cubicBezTo>
                      <a:pt x="0" y="10"/>
                      <a:pt x="5" y="11"/>
                      <a:pt x="6" y="10"/>
                    </a:cubicBezTo>
                    <a:cubicBezTo>
                      <a:pt x="29" y="3"/>
                      <a:pt x="51" y="13"/>
                      <a:pt x="66" y="30"/>
                    </a:cubicBezTo>
                    <a:cubicBezTo>
                      <a:pt x="67" y="31"/>
                      <a:pt x="72" y="30"/>
                      <a:pt x="7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75"/>
              <p:cNvSpPr/>
              <p:nvPr/>
            </p:nvSpPr>
            <p:spPr bwMode="auto">
              <a:xfrm>
                <a:off x="1699" y="500"/>
                <a:ext cx="553" cy="420"/>
              </a:xfrm>
              <a:custGeom>
                <a:avLst/>
                <a:gdLst>
                  <a:gd name="T0" fmla="*/ 6 w 233"/>
                  <a:gd name="T1" fmla="*/ 176 h 177"/>
                  <a:gd name="T2" fmla="*/ 232 w 233"/>
                  <a:gd name="T3" fmla="*/ 2 h 177"/>
                  <a:gd name="T4" fmla="*/ 227 w 233"/>
                  <a:gd name="T5" fmla="*/ 1 h 177"/>
                  <a:gd name="T6" fmla="*/ 2 w 233"/>
                  <a:gd name="T7" fmla="*/ 175 h 177"/>
                  <a:gd name="T8" fmla="*/ 6 w 233"/>
                  <a:gd name="T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77">
                    <a:moveTo>
                      <a:pt x="6" y="176"/>
                    </a:moveTo>
                    <a:cubicBezTo>
                      <a:pt x="81" y="117"/>
                      <a:pt x="155" y="57"/>
                      <a:pt x="232" y="2"/>
                    </a:cubicBezTo>
                    <a:cubicBezTo>
                      <a:pt x="233" y="1"/>
                      <a:pt x="229" y="0"/>
                      <a:pt x="227" y="1"/>
                    </a:cubicBezTo>
                    <a:cubicBezTo>
                      <a:pt x="150" y="57"/>
                      <a:pt x="76" y="117"/>
                      <a:pt x="2" y="175"/>
                    </a:cubicBezTo>
                    <a:cubicBezTo>
                      <a:pt x="0" y="177"/>
                      <a:pt x="5" y="177"/>
                      <a:pt x="6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76"/>
              <p:cNvSpPr/>
              <p:nvPr/>
            </p:nvSpPr>
            <p:spPr bwMode="auto">
              <a:xfrm>
                <a:off x="1678" y="906"/>
                <a:ext cx="42" cy="40"/>
              </a:xfrm>
              <a:custGeom>
                <a:avLst/>
                <a:gdLst>
                  <a:gd name="T0" fmla="*/ 4 w 18"/>
                  <a:gd name="T1" fmla="*/ 2 h 17"/>
                  <a:gd name="T2" fmla="*/ 15 w 18"/>
                  <a:gd name="T3" fmla="*/ 4 h 17"/>
                  <a:gd name="T4" fmla="*/ 13 w 18"/>
                  <a:gd name="T5" fmla="*/ 15 h 17"/>
                  <a:gd name="T6" fmla="*/ 3 w 18"/>
                  <a:gd name="T7" fmla="*/ 13 h 17"/>
                  <a:gd name="T8" fmla="*/ 4 w 18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4" y="2"/>
                    </a:moveTo>
                    <a:cubicBezTo>
                      <a:pt x="8" y="0"/>
                      <a:pt x="13" y="1"/>
                      <a:pt x="15" y="4"/>
                    </a:cubicBezTo>
                    <a:cubicBezTo>
                      <a:pt x="18" y="8"/>
                      <a:pt x="17" y="12"/>
                      <a:pt x="13" y="15"/>
                    </a:cubicBezTo>
                    <a:cubicBezTo>
                      <a:pt x="10" y="17"/>
                      <a:pt x="5" y="16"/>
                      <a:pt x="3" y="13"/>
                    </a:cubicBezTo>
                    <a:cubicBezTo>
                      <a:pt x="0" y="10"/>
                      <a:pt x="1" y="5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77"/>
              <p:cNvSpPr/>
              <p:nvPr/>
            </p:nvSpPr>
            <p:spPr bwMode="auto">
              <a:xfrm>
                <a:off x="1504" y="583"/>
                <a:ext cx="79" cy="181"/>
              </a:xfrm>
              <a:custGeom>
                <a:avLst/>
                <a:gdLst>
                  <a:gd name="T0" fmla="*/ 1 w 33"/>
                  <a:gd name="T1" fmla="*/ 1 h 76"/>
                  <a:gd name="T2" fmla="*/ 13 w 33"/>
                  <a:gd name="T3" fmla="*/ 73 h 76"/>
                  <a:gd name="T4" fmla="*/ 17 w 33"/>
                  <a:gd name="T5" fmla="*/ 75 h 76"/>
                  <a:gd name="T6" fmla="*/ 6 w 33"/>
                  <a:gd name="T7" fmla="*/ 1 h 76"/>
                  <a:gd name="T8" fmla="*/ 1 w 33"/>
                  <a:gd name="T9" fmla="*/ 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6">
                    <a:moveTo>
                      <a:pt x="1" y="1"/>
                    </a:moveTo>
                    <a:cubicBezTo>
                      <a:pt x="22" y="21"/>
                      <a:pt x="28" y="48"/>
                      <a:pt x="13" y="73"/>
                    </a:cubicBezTo>
                    <a:cubicBezTo>
                      <a:pt x="12" y="75"/>
                      <a:pt x="17" y="76"/>
                      <a:pt x="17" y="75"/>
                    </a:cubicBezTo>
                    <a:cubicBezTo>
                      <a:pt x="33" y="49"/>
                      <a:pt x="27" y="21"/>
                      <a:pt x="6" y="1"/>
                    </a:cubicBezTo>
                    <a:cubicBezTo>
                      <a:pt x="5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78"/>
              <p:cNvSpPr/>
              <p:nvPr/>
            </p:nvSpPr>
            <p:spPr bwMode="auto">
              <a:xfrm>
                <a:off x="1459" y="650"/>
                <a:ext cx="178" cy="47"/>
              </a:xfrm>
              <a:custGeom>
                <a:avLst/>
                <a:gdLst>
                  <a:gd name="T0" fmla="*/ 73 w 75"/>
                  <a:gd name="T1" fmla="*/ 18 h 20"/>
                  <a:gd name="T2" fmla="*/ 1 w 75"/>
                  <a:gd name="T3" fmla="*/ 18 h 20"/>
                  <a:gd name="T4" fmla="*/ 5 w 75"/>
                  <a:gd name="T5" fmla="*/ 19 h 20"/>
                  <a:gd name="T6" fmla="*/ 69 w 75"/>
                  <a:gd name="T7" fmla="*/ 18 h 20"/>
                  <a:gd name="T8" fmla="*/ 73 w 75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0">
                    <a:moveTo>
                      <a:pt x="73" y="18"/>
                    </a:moveTo>
                    <a:cubicBezTo>
                      <a:pt x="50" y="2"/>
                      <a:pt x="23" y="0"/>
                      <a:pt x="1" y="18"/>
                    </a:cubicBezTo>
                    <a:cubicBezTo>
                      <a:pt x="0" y="18"/>
                      <a:pt x="4" y="20"/>
                      <a:pt x="5" y="19"/>
                    </a:cubicBezTo>
                    <a:cubicBezTo>
                      <a:pt x="25" y="4"/>
                      <a:pt x="48" y="4"/>
                      <a:pt x="69" y="18"/>
                    </a:cubicBezTo>
                    <a:cubicBezTo>
                      <a:pt x="70" y="19"/>
                      <a:pt x="75" y="19"/>
                      <a:pt x="7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79"/>
              <p:cNvSpPr/>
              <p:nvPr/>
            </p:nvSpPr>
            <p:spPr bwMode="auto">
              <a:xfrm>
                <a:off x="1493" y="588"/>
                <a:ext cx="95" cy="149"/>
              </a:xfrm>
              <a:custGeom>
                <a:avLst/>
                <a:gdLst>
                  <a:gd name="T0" fmla="*/ 35 w 40"/>
                  <a:gd name="T1" fmla="*/ 2 h 63"/>
                  <a:gd name="T2" fmla="*/ 2 w 40"/>
                  <a:gd name="T3" fmla="*/ 62 h 63"/>
                  <a:gd name="T4" fmla="*/ 6 w 40"/>
                  <a:gd name="T5" fmla="*/ 62 h 63"/>
                  <a:gd name="T6" fmla="*/ 40 w 40"/>
                  <a:gd name="T7" fmla="*/ 1 h 63"/>
                  <a:gd name="T8" fmla="*/ 35 w 40"/>
                  <a:gd name="T9" fmla="*/ 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3">
                    <a:moveTo>
                      <a:pt x="35" y="2"/>
                    </a:moveTo>
                    <a:cubicBezTo>
                      <a:pt x="32" y="24"/>
                      <a:pt x="18" y="47"/>
                      <a:pt x="2" y="62"/>
                    </a:cubicBezTo>
                    <a:cubicBezTo>
                      <a:pt x="0" y="63"/>
                      <a:pt x="5" y="63"/>
                      <a:pt x="6" y="62"/>
                    </a:cubicBezTo>
                    <a:cubicBezTo>
                      <a:pt x="23" y="47"/>
                      <a:pt x="37" y="24"/>
                      <a:pt x="40" y="1"/>
                    </a:cubicBezTo>
                    <a:cubicBezTo>
                      <a:pt x="40" y="0"/>
                      <a:pt x="35" y="0"/>
                      <a:pt x="3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80"/>
              <p:cNvSpPr/>
              <p:nvPr/>
            </p:nvSpPr>
            <p:spPr bwMode="auto">
              <a:xfrm>
                <a:off x="1466" y="631"/>
                <a:ext cx="138" cy="111"/>
              </a:xfrm>
              <a:custGeom>
                <a:avLst/>
                <a:gdLst>
                  <a:gd name="T0" fmla="*/ 57 w 58"/>
                  <a:gd name="T1" fmla="*/ 45 h 47"/>
                  <a:gd name="T2" fmla="*/ 5 w 58"/>
                  <a:gd name="T3" fmla="*/ 0 h 47"/>
                  <a:gd name="T4" fmla="*/ 4 w 58"/>
                  <a:gd name="T5" fmla="*/ 2 h 47"/>
                  <a:gd name="T6" fmla="*/ 52 w 58"/>
                  <a:gd name="T7" fmla="*/ 45 h 47"/>
                  <a:gd name="T8" fmla="*/ 57 w 58"/>
                  <a:gd name="T9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7">
                    <a:moveTo>
                      <a:pt x="57" y="45"/>
                    </a:moveTo>
                    <a:cubicBezTo>
                      <a:pt x="50" y="21"/>
                      <a:pt x="31" y="2"/>
                      <a:pt x="5" y="0"/>
                    </a:cubicBezTo>
                    <a:cubicBezTo>
                      <a:pt x="3" y="0"/>
                      <a:pt x="0" y="2"/>
                      <a:pt x="4" y="2"/>
                    </a:cubicBezTo>
                    <a:cubicBezTo>
                      <a:pt x="28" y="4"/>
                      <a:pt x="45" y="23"/>
                      <a:pt x="52" y="45"/>
                    </a:cubicBezTo>
                    <a:cubicBezTo>
                      <a:pt x="53" y="47"/>
                      <a:pt x="58" y="46"/>
                      <a:pt x="57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81"/>
              <p:cNvSpPr/>
              <p:nvPr/>
            </p:nvSpPr>
            <p:spPr bwMode="auto">
              <a:xfrm>
                <a:off x="1552" y="491"/>
                <a:ext cx="676" cy="173"/>
              </a:xfrm>
              <a:custGeom>
                <a:avLst/>
                <a:gdLst>
                  <a:gd name="T0" fmla="*/ 6 w 285"/>
                  <a:gd name="T1" fmla="*/ 73 h 73"/>
                  <a:gd name="T2" fmla="*/ 282 w 285"/>
                  <a:gd name="T3" fmla="*/ 2 h 73"/>
                  <a:gd name="T4" fmla="*/ 280 w 285"/>
                  <a:gd name="T5" fmla="*/ 0 h 73"/>
                  <a:gd name="T6" fmla="*/ 4 w 285"/>
                  <a:gd name="T7" fmla="*/ 71 h 73"/>
                  <a:gd name="T8" fmla="*/ 6 w 285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73">
                    <a:moveTo>
                      <a:pt x="6" y="73"/>
                    </a:moveTo>
                    <a:cubicBezTo>
                      <a:pt x="98" y="49"/>
                      <a:pt x="189" y="23"/>
                      <a:pt x="282" y="2"/>
                    </a:cubicBezTo>
                    <a:cubicBezTo>
                      <a:pt x="285" y="2"/>
                      <a:pt x="283" y="0"/>
                      <a:pt x="280" y="0"/>
                    </a:cubicBezTo>
                    <a:cubicBezTo>
                      <a:pt x="187" y="21"/>
                      <a:pt x="96" y="47"/>
                      <a:pt x="4" y="71"/>
                    </a:cubicBezTo>
                    <a:cubicBezTo>
                      <a:pt x="0" y="72"/>
                      <a:pt x="5" y="73"/>
                      <a:pt x="6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82"/>
              <p:cNvSpPr/>
              <p:nvPr/>
            </p:nvSpPr>
            <p:spPr bwMode="auto">
              <a:xfrm>
                <a:off x="1531" y="647"/>
                <a:ext cx="40" cy="38"/>
              </a:xfrm>
              <a:custGeom>
                <a:avLst/>
                <a:gdLst>
                  <a:gd name="T0" fmla="*/ 7 w 17"/>
                  <a:gd name="T1" fmla="*/ 0 h 16"/>
                  <a:gd name="T2" fmla="*/ 16 w 17"/>
                  <a:gd name="T3" fmla="*/ 6 h 16"/>
                  <a:gd name="T4" fmla="*/ 10 w 17"/>
                  <a:gd name="T5" fmla="*/ 15 h 16"/>
                  <a:gd name="T6" fmla="*/ 1 w 17"/>
                  <a:gd name="T7" fmla="*/ 10 h 16"/>
                  <a:gd name="T8" fmla="*/ 7 w 1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7" y="0"/>
                    </a:moveTo>
                    <a:cubicBezTo>
                      <a:pt x="11" y="0"/>
                      <a:pt x="15" y="2"/>
                      <a:pt x="16" y="6"/>
                    </a:cubicBezTo>
                    <a:cubicBezTo>
                      <a:pt x="17" y="10"/>
                      <a:pt x="14" y="14"/>
                      <a:pt x="10" y="15"/>
                    </a:cubicBezTo>
                    <a:cubicBezTo>
                      <a:pt x="6" y="16"/>
                      <a:pt x="2" y="14"/>
                      <a:pt x="1" y="10"/>
                    </a:cubicBezTo>
                    <a:cubicBezTo>
                      <a:pt x="0" y="5"/>
                      <a:pt x="3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83"/>
              <p:cNvSpPr/>
              <p:nvPr/>
            </p:nvSpPr>
            <p:spPr bwMode="auto">
              <a:xfrm>
                <a:off x="1485" y="339"/>
                <a:ext cx="79" cy="178"/>
              </a:xfrm>
              <a:custGeom>
                <a:avLst/>
                <a:gdLst>
                  <a:gd name="T0" fmla="*/ 16 w 33"/>
                  <a:gd name="T1" fmla="*/ 1 h 75"/>
                  <a:gd name="T2" fmla="*/ 1 w 33"/>
                  <a:gd name="T3" fmla="*/ 73 h 75"/>
                  <a:gd name="T4" fmla="*/ 6 w 33"/>
                  <a:gd name="T5" fmla="*/ 74 h 75"/>
                  <a:gd name="T6" fmla="*/ 21 w 33"/>
                  <a:gd name="T7" fmla="*/ 1 h 75"/>
                  <a:gd name="T8" fmla="*/ 16 w 33"/>
                  <a:gd name="T9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5">
                    <a:moveTo>
                      <a:pt x="16" y="1"/>
                    </a:moveTo>
                    <a:cubicBezTo>
                      <a:pt x="28" y="27"/>
                      <a:pt x="25" y="55"/>
                      <a:pt x="1" y="73"/>
                    </a:cubicBezTo>
                    <a:cubicBezTo>
                      <a:pt x="0" y="74"/>
                      <a:pt x="5" y="75"/>
                      <a:pt x="6" y="74"/>
                    </a:cubicBezTo>
                    <a:cubicBezTo>
                      <a:pt x="30" y="56"/>
                      <a:pt x="33" y="28"/>
                      <a:pt x="21" y="1"/>
                    </a:cubicBezTo>
                    <a:cubicBezTo>
                      <a:pt x="20" y="0"/>
                      <a:pt x="15" y="0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84"/>
              <p:cNvSpPr/>
              <p:nvPr/>
            </p:nvSpPr>
            <p:spPr bwMode="auto">
              <a:xfrm>
                <a:off x="1440" y="405"/>
                <a:ext cx="166" cy="81"/>
              </a:xfrm>
              <a:custGeom>
                <a:avLst/>
                <a:gdLst>
                  <a:gd name="T0" fmla="*/ 69 w 70"/>
                  <a:gd name="T1" fmla="*/ 32 h 34"/>
                  <a:gd name="T2" fmla="*/ 1 w 70"/>
                  <a:gd name="T3" fmla="*/ 8 h 34"/>
                  <a:gd name="T4" fmla="*/ 5 w 70"/>
                  <a:gd name="T5" fmla="*/ 10 h 34"/>
                  <a:gd name="T6" fmla="*/ 65 w 70"/>
                  <a:gd name="T7" fmla="*/ 32 h 34"/>
                  <a:gd name="T8" fmla="*/ 69 w 70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34">
                    <a:moveTo>
                      <a:pt x="69" y="32"/>
                    </a:moveTo>
                    <a:cubicBezTo>
                      <a:pt x="53" y="9"/>
                      <a:pt x="28" y="0"/>
                      <a:pt x="1" y="8"/>
                    </a:cubicBezTo>
                    <a:cubicBezTo>
                      <a:pt x="0" y="9"/>
                      <a:pt x="4" y="10"/>
                      <a:pt x="5" y="10"/>
                    </a:cubicBezTo>
                    <a:cubicBezTo>
                      <a:pt x="29" y="2"/>
                      <a:pt x="51" y="12"/>
                      <a:pt x="65" y="32"/>
                    </a:cubicBezTo>
                    <a:cubicBezTo>
                      <a:pt x="65" y="33"/>
                      <a:pt x="70" y="34"/>
                      <a:pt x="69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85"/>
              <p:cNvSpPr/>
              <p:nvPr/>
            </p:nvSpPr>
            <p:spPr bwMode="auto">
              <a:xfrm>
                <a:off x="1457" y="367"/>
                <a:ext cx="140" cy="114"/>
              </a:xfrm>
              <a:custGeom>
                <a:avLst/>
                <a:gdLst>
                  <a:gd name="T0" fmla="*/ 54 w 59"/>
                  <a:gd name="T1" fmla="*/ 2 h 48"/>
                  <a:gd name="T2" fmla="*/ 3 w 59"/>
                  <a:gd name="T3" fmla="*/ 46 h 48"/>
                  <a:gd name="T4" fmla="*/ 5 w 59"/>
                  <a:gd name="T5" fmla="*/ 48 h 48"/>
                  <a:gd name="T6" fmla="*/ 59 w 59"/>
                  <a:gd name="T7" fmla="*/ 2 h 48"/>
                  <a:gd name="T8" fmla="*/ 54 w 59"/>
                  <a:gd name="T9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8">
                    <a:moveTo>
                      <a:pt x="54" y="2"/>
                    </a:moveTo>
                    <a:cubicBezTo>
                      <a:pt x="44" y="21"/>
                      <a:pt x="23" y="38"/>
                      <a:pt x="3" y="46"/>
                    </a:cubicBezTo>
                    <a:cubicBezTo>
                      <a:pt x="0" y="48"/>
                      <a:pt x="4" y="48"/>
                      <a:pt x="5" y="48"/>
                    </a:cubicBezTo>
                    <a:cubicBezTo>
                      <a:pt x="26" y="39"/>
                      <a:pt x="48" y="22"/>
                      <a:pt x="59" y="2"/>
                    </a:cubicBezTo>
                    <a:cubicBezTo>
                      <a:pt x="59" y="1"/>
                      <a:pt x="55" y="0"/>
                      <a:pt x="5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86"/>
              <p:cNvSpPr/>
              <p:nvPr/>
            </p:nvSpPr>
            <p:spPr bwMode="auto">
              <a:xfrm>
                <a:off x="1469" y="372"/>
                <a:ext cx="95" cy="145"/>
              </a:xfrm>
              <a:custGeom>
                <a:avLst/>
                <a:gdLst>
                  <a:gd name="T0" fmla="*/ 39 w 40"/>
                  <a:gd name="T1" fmla="*/ 60 h 61"/>
                  <a:gd name="T2" fmla="*/ 6 w 40"/>
                  <a:gd name="T3" fmla="*/ 0 h 61"/>
                  <a:gd name="T4" fmla="*/ 2 w 40"/>
                  <a:gd name="T5" fmla="*/ 2 h 61"/>
                  <a:gd name="T6" fmla="*/ 33 w 40"/>
                  <a:gd name="T7" fmla="*/ 60 h 61"/>
                  <a:gd name="T8" fmla="*/ 39 w 40"/>
                  <a:gd name="T9" fmla="*/ 6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1">
                    <a:moveTo>
                      <a:pt x="39" y="60"/>
                    </a:moveTo>
                    <a:cubicBezTo>
                      <a:pt x="40" y="35"/>
                      <a:pt x="29" y="11"/>
                      <a:pt x="6" y="0"/>
                    </a:cubicBezTo>
                    <a:cubicBezTo>
                      <a:pt x="5" y="0"/>
                      <a:pt x="0" y="1"/>
                      <a:pt x="2" y="2"/>
                    </a:cubicBezTo>
                    <a:cubicBezTo>
                      <a:pt x="25" y="12"/>
                      <a:pt x="35" y="36"/>
                      <a:pt x="33" y="60"/>
                    </a:cubicBezTo>
                    <a:cubicBezTo>
                      <a:pt x="33" y="61"/>
                      <a:pt x="38" y="61"/>
                      <a:pt x="39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87"/>
              <p:cNvSpPr/>
              <p:nvPr/>
            </p:nvSpPr>
            <p:spPr bwMode="auto">
              <a:xfrm>
                <a:off x="1540" y="429"/>
                <a:ext cx="693" cy="76"/>
              </a:xfrm>
              <a:custGeom>
                <a:avLst/>
                <a:gdLst>
                  <a:gd name="T0" fmla="*/ 3 w 292"/>
                  <a:gd name="T1" fmla="*/ 2 h 32"/>
                  <a:gd name="T2" fmla="*/ 287 w 292"/>
                  <a:gd name="T3" fmla="*/ 32 h 32"/>
                  <a:gd name="T4" fmla="*/ 289 w 292"/>
                  <a:gd name="T5" fmla="*/ 30 h 32"/>
                  <a:gd name="T6" fmla="*/ 5 w 292"/>
                  <a:gd name="T7" fmla="*/ 0 h 32"/>
                  <a:gd name="T8" fmla="*/ 3 w 292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32">
                    <a:moveTo>
                      <a:pt x="3" y="2"/>
                    </a:moveTo>
                    <a:cubicBezTo>
                      <a:pt x="98" y="11"/>
                      <a:pt x="193" y="19"/>
                      <a:pt x="287" y="32"/>
                    </a:cubicBezTo>
                    <a:cubicBezTo>
                      <a:pt x="288" y="32"/>
                      <a:pt x="292" y="31"/>
                      <a:pt x="289" y="30"/>
                    </a:cubicBezTo>
                    <a:cubicBezTo>
                      <a:pt x="195" y="17"/>
                      <a:pt x="100" y="9"/>
                      <a:pt x="5" y="0"/>
                    </a:cubicBezTo>
                    <a:cubicBezTo>
                      <a:pt x="4" y="0"/>
                      <a:pt x="0" y="1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88"/>
              <p:cNvSpPr/>
              <p:nvPr/>
            </p:nvSpPr>
            <p:spPr bwMode="auto">
              <a:xfrm>
                <a:off x="1519" y="412"/>
                <a:ext cx="38" cy="38"/>
              </a:xfrm>
              <a:custGeom>
                <a:avLst/>
                <a:gdLst>
                  <a:gd name="T0" fmla="*/ 9 w 16"/>
                  <a:gd name="T1" fmla="*/ 0 h 16"/>
                  <a:gd name="T2" fmla="*/ 15 w 16"/>
                  <a:gd name="T3" fmla="*/ 9 h 16"/>
                  <a:gd name="T4" fmla="*/ 7 w 16"/>
                  <a:gd name="T5" fmla="*/ 15 h 16"/>
                  <a:gd name="T6" fmla="*/ 0 w 16"/>
                  <a:gd name="T7" fmla="*/ 7 h 16"/>
                  <a:gd name="T8" fmla="*/ 9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0"/>
                    </a:moveTo>
                    <a:cubicBezTo>
                      <a:pt x="13" y="1"/>
                      <a:pt x="16" y="5"/>
                      <a:pt x="15" y="9"/>
                    </a:cubicBezTo>
                    <a:cubicBezTo>
                      <a:pt x="15" y="13"/>
                      <a:pt x="11" y="16"/>
                      <a:pt x="7" y="15"/>
                    </a:cubicBezTo>
                    <a:cubicBezTo>
                      <a:pt x="2" y="15"/>
                      <a:pt x="0" y="11"/>
                      <a:pt x="0" y="7"/>
                    </a:cubicBezTo>
                    <a:cubicBezTo>
                      <a:pt x="1" y="2"/>
                      <a:pt x="5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89"/>
              <p:cNvSpPr/>
              <p:nvPr/>
            </p:nvSpPr>
            <p:spPr bwMode="auto">
              <a:xfrm>
                <a:off x="1526" y="99"/>
                <a:ext cx="116" cy="155"/>
              </a:xfrm>
              <a:custGeom>
                <a:avLst/>
                <a:gdLst>
                  <a:gd name="T0" fmla="*/ 42 w 49"/>
                  <a:gd name="T1" fmla="*/ 1 h 65"/>
                  <a:gd name="T2" fmla="*/ 3 w 49"/>
                  <a:gd name="T3" fmla="*/ 63 h 65"/>
                  <a:gd name="T4" fmla="*/ 6 w 49"/>
                  <a:gd name="T5" fmla="*/ 65 h 65"/>
                  <a:gd name="T6" fmla="*/ 47 w 49"/>
                  <a:gd name="T7" fmla="*/ 2 h 65"/>
                  <a:gd name="T8" fmla="*/ 42 w 49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5">
                    <a:moveTo>
                      <a:pt x="42" y="1"/>
                    </a:moveTo>
                    <a:cubicBezTo>
                      <a:pt x="44" y="29"/>
                      <a:pt x="31" y="54"/>
                      <a:pt x="3" y="63"/>
                    </a:cubicBezTo>
                    <a:cubicBezTo>
                      <a:pt x="0" y="63"/>
                      <a:pt x="5" y="65"/>
                      <a:pt x="6" y="65"/>
                    </a:cubicBezTo>
                    <a:cubicBezTo>
                      <a:pt x="35" y="56"/>
                      <a:pt x="49" y="31"/>
                      <a:pt x="47" y="2"/>
                    </a:cubicBezTo>
                    <a:cubicBezTo>
                      <a:pt x="46" y="0"/>
                      <a:pt x="42" y="0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90"/>
              <p:cNvSpPr/>
              <p:nvPr/>
            </p:nvSpPr>
            <p:spPr bwMode="auto">
              <a:xfrm>
                <a:off x="1516" y="149"/>
                <a:ext cx="136" cy="114"/>
              </a:xfrm>
              <a:custGeom>
                <a:avLst/>
                <a:gdLst>
                  <a:gd name="T0" fmla="*/ 57 w 57"/>
                  <a:gd name="T1" fmla="*/ 46 h 48"/>
                  <a:gd name="T2" fmla="*/ 3 w 57"/>
                  <a:gd name="T3" fmla="*/ 0 h 48"/>
                  <a:gd name="T4" fmla="*/ 4 w 57"/>
                  <a:gd name="T5" fmla="*/ 3 h 48"/>
                  <a:gd name="T6" fmla="*/ 52 w 57"/>
                  <a:gd name="T7" fmla="*/ 46 h 48"/>
                  <a:gd name="T8" fmla="*/ 57 w 57"/>
                  <a:gd name="T9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8">
                    <a:moveTo>
                      <a:pt x="57" y="46"/>
                    </a:moveTo>
                    <a:cubicBezTo>
                      <a:pt x="51" y="19"/>
                      <a:pt x="31" y="2"/>
                      <a:pt x="3" y="0"/>
                    </a:cubicBezTo>
                    <a:cubicBezTo>
                      <a:pt x="0" y="0"/>
                      <a:pt x="2" y="2"/>
                      <a:pt x="4" y="3"/>
                    </a:cubicBezTo>
                    <a:cubicBezTo>
                      <a:pt x="30" y="4"/>
                      <a:pt x="46" y="21"/>
                      <a:pt x="52" y="46"/>
                    </a:cubicBezTo>
                    <a:cubicBezTo>
                      <a:pt x="52" y="47"/>
                      <a:pt x="57" y="48"/>
                      <a:pt x="5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91"/>
              <p:cNvSpPr/>
              <p:nvPr/>
            </p:nvSpPr>
            <p:spPr bwMode="auto">
              <a:xfrm>
                <a:off x="1514" y="149"/>
                <a:ext cx="173" cy="62"/>
              </a:xfrm>
              <a:custGeom>
                <a:avLst/>
                <a:gdLst>
                  <a:gd name="T0" fmla="*/ 67 w 73"/>
                  <a:gd name="T1" fmla="*/ 1 h 26"/>
                  <a:gd name="T2" fmla="*/ 4 w 73"/>
                  <a:gd name="T3" fmla="*/ 24 h 26"/>
                  <a:gd name="T4" fmla="*/ 3 w 73"/>
                  <a:gd name="T5" fmla="*/ 26 h 26"/>
                  <a:gd name="T6" fmla="*/ 71 w 73"/>
                  <a:gd name="T7" fmla="*/ 2 h 26"/>
                  <a:gd name="T8" fmla="*/ 67 w 73"/>
                  <a:gd name="T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6">
                    <a:moveTo>
                      <a:pt x="67" y="1"/>
                    </a:moveTo>
                    <a:cubicBezTo>
                      <a:pt x="50" y="15"/>
                      <a:pt x="26" y="23"/>
                      <a:pt x="4" y="24"/>
                    </a:cubicBezTo>
                    <a:cubicBezTo>
                      <a:pt x="2" y="24"/>
                      <a:pt x="0" y="26"/>
                      <a:pt x="3" y="26"/>
                    </a:cubicBezTo>
                    <a:cubicBezTo>
                      <a:pt x="27" y="25"/>
                      <a:pt x="53" y="17"/>
                      <a:pt x="71" y="2"/>
                    </a:cubicBezTo>
                    <a:cubicBezTo>
                      <a:pt x="73" y="0"/>
                      <a:pt x="68" y="0"/>
                      <a:pt x="6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92"/>
              <p:cNvSpPr/>
              <p:nvPr/>
            </p:nvSpPr>
            <p:spPr bwMode="auto">
              <a:xfrm>
                <a:off x="1564" y="111"/>
                <a:ext cx="59" cy="164"/>
              </a:xfrm>
              <a:custGeom>
                <a:avLst/>
                <a:gdLst>
                  <a:gd name="T0" fmla="*/ 14 w 25"/>
                  <a:gd name="T1" fmla="*/ 68 h 69"/>
                  <a:gd name="T2" fmla="*/ 6 w 25"/>
                  <a:gd name="T3" fmla="*/ 1 h 69"/>
                  <a:gd name="T4" fmla="*/ 1 w 25"/>
                  <a:gd name="T5" fmla="*/ 2 h 69"/>
                  <a:gd name="T6" fmla="*/ 10 w 25"/>
                  <a:gd name="T7" fmla="*/ 68 h 69"/>
                  <a:gd name="T8" fmla="*/ 14 w 25"/>
                  <a:gd name="T9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9">
                    <a:moveTo>
                      <a:pt x="14" y="68"/>
                    </a:moveTo>
                    <a:cubicBezTo>
                      <a:pt x="25" y="45"/>
                      <a:pt x="23" y="20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18" y="20"/>
                      <a:pt x="20" y="45"/>
                      <a:pt x="10" y="68"/>
                    </a:cubicBezTo>
                    <a:cubicBezTo>
                      <a:pt x="9" y="69"/>
                      <a:pt x="14" y="69"/>
                      <a:pt x="14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93"/>
              <p:cNvSpPr/>
              <p:nvPr/>
            </p:nvSpPr>
            <p:spPr bwMode="auto">
              <a:xfrm>
                <a:off x="1609" y="189"/>
                <a:ext cx="619" cy="318"/>
              </a:xfrm>
              <a:custGeom>
                <a:avLst/>
                <a:gdLst>
                  <a:gd name="T0" fmla="*/ 2 w 261"/>
                  <a:gd name="T1" fmla="*/ 2 h 134"/>
                  <a:gd name="T2" fmla="*/ 255 w 261"/>
                  <a:gd name="T3" fmla="*/ 133 h 134"/>
                  <a:gd name="T4" fmla="*/ 259 w 261"/>
                  <a:gd name="T5" fmla="*/ 132 h 134"/>
                  <a:gd name="T6" fmla="*/ 6 w 261"/>
                  <a:gd name="T7" fmla="*/ 1 h 134"/>
                  <a:gd name="T8" fmla="*/ 2 w 261"/>
                  <a:gd name="T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134">
                    <a:moveTo>
                      <a:pt x="2" y="2"/>
                    </a:moveTo>
                    <a:cubicBezTo>
                      <a:pt x="87" y="45"/>
                      <a:pt x="172" y="87"/>
                      <a:pt x="255" y="133"/>
                    </a:cubicBezTo>
                    <a:cubicBezTo>
                      <a:pt x="256" y="134"/>
                      <a:pt x="261" y="133"/>
                      <a:pt x="259" y="132"/>
                    </a:cubicBezTo>
                    <a:cubicBezTo>
                      <a:pt x="177" y="85"/>
                      <a:pt x="91" y="44"/>
                      <a:pt x="6" y="1"/>
                    </a:cubicBezTo>
                    <a:cubicBezTo>
                      <a:pt x="5" y="0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94"/>
              <p:cNvSpPr/>
              <p:nvPr/>
            </p:nvSpPr>
            <p:spPr bwMode="auto">
              <a:xfrm>
                <a:off x="1585" y="168"/>
                <a:ext cx="43" cy="40"/>
              </a:xfrm>
              <a:custGeom>
                <a:avLst/>
                <a:gdLst>
                  <a:gd name="T0" fmla="*/ 13 w 18"/>
                  <a:gd name="T1" fmla="*/ 2 h 17"/>
                  <a:gd name="T2" fmla="*/ 15 w 18"/>
                  <a:gd name="T3" fmla="*/ 12 h 17"/>
                  <a:gd name="T4" fmla="*/ 5 w 18"/>
                  <a:gd name="T5" fmla="*/ 15 h 17"/>
                  <a:gd name="T6" fmla="*/ 2 w 18"/>
                  <a:gd name="T7" fmla="*/ 5 h 17"/>
                  <a:gd name="T8" fmla="*/ 13 w 18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3" y="2"/>
                    </a:moveTo>
                    <a:cubicBezTo>
                      <a:pt x="16" y="4"/>
                      <a:pt x="18" y="9"/>
                      <a:pt x="15" y="12"/>
                    </a:cubicBezTo>
                    <a:cubicBezTo>
                      <a:pt x="13" y="16"/>
                      <a:pt x="9" y="17"/>
                      <a:pt x="5" y="15"/>
                    </a:cubicBezTo>
                    <a:cubicBezTo>
                      <a:pt x="1" y="13"/>
                      <a:pt x="0" y="8"/>
                      <a:pt x="2" y="5"/>
                    </a:cubicBezTo>
                    <a:cubicBezTo>
                      <a:pt x="4" y="1"/>
                      <a:pt x="9" y="0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95"/>
              <p:cNvSpPr/>
              <p:nvPr/>
            </p:nvSpPr>
            <p:spPr bwMode="auto">
              <a:xfrm>
                <a:off x="1675" y="-95"/>
                <a:ext cx="159" cy="114"/>
              </a:xfrm>
              <a:custGeom>
                <a:avLst/>
                <a:gdLst>
                  <a:gd name="T0" fmla="*/ 62 w 67"/>
                  <a:gd name="T1" fmla="*/ 1 h 48"/>
                  <a:gd name="T2" fmla="*/ 3 w 67"/>
                  <a:gd name="T3" fmla="*/ 43 h 48"/>
                  <a:gd name="T4" fmla="*/ 4 w 67"/>
                  <a:gd name="T5" fmla="*/ 45 h 48"/>
                  <a:gd name="T6" fmla="*/ 67 w 67"/>
                  <a:gd name="T7" fmla="*/ 2 h 48"/>
                  <a:gd name="T8" fmla="*/ 62 w 67"/>
                  <a:gd name="T9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8">
                    <a:moveTo>
                      <a:pt x="62" y="1"/>
                    </a:moveTo>
                    <a:cubicBezTo>
                      <a:pt x="53" y="28"/>
                      <a:pt x="32" y="46"/>
                      <a:pt x="3" y="43"/>
                    </a:cubicBezTo>
                    <a:cubicBezTo>
                      <a:pt x="0" y="43"/>
                      <a:pt x="2" y="45"/>
                      <a:pt x="4" y="45"/>
                    </a:cubicBezTo>
                    <a:cubicBezTo>
                      <a:pt x="34" y="48"/>
                      <a:pt x="58" y="31"/>
                      <a:pt x="67" y="2"/>
                    </a:cubicBezTo>
                    <a:cubicBezTo>
                      <a:pt x="67" y="1"/>
                      <a:pt x="62" y="0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96"/>
              <p:cNvSpPr/>
              <p:nvPr/>
            </p:nvSpPr>
            <p:spPr bwMode="auto">
              <a:xfrm>
                <a:off x="1699" y="-88"/>
                <a:ext cx="100" cy="152"/>
              </a:xfrm>
              <a:custGeom>
                <a:avLst/>
                <a:gdLst>
                  <a:gd name="T0" fmla="*/ 37 w 42"/>
                  <a:gd name="T1" fmla="*/ 62 h 64"/>
                  <a:gd name="T2" fmla="*/ 6 w 42"/>
                  <a:gd name="T3" fmla="*/ 1 h 64"/>
                  <a:gd name="T4" fmla="*/ 3 w 42"/>
                  <a:gd name="T5" fmla="*/ 2 h 64"/>
                  <a:gd name="T6" fmla="*/ 32 w 42"/>
                  <a:gd name="T7" fmla="*/ 61 h 64"/>
                  <a:gd name="T8" fmla="*/ 37 w 42"/>
                  <a:gd name="T9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4">
                    <a:moveTo>
                      <a:pt x="37" y="62"/>
                    </a:moveTo>
                    <a:cubicBezTo>
                      <a:pt x="42" y="36"/>
                      <a:pt x="31" y="13"/>
                      <a:pt x="6" y="1"/>
                    </a:cubicBezTo>
                    <a:cubicBezTo>
                      <a:pt x="5" y="0"/>
                      <a:pt x="0" y="0"/>
                      <a:pt x="3" y="2"/>
                    </a:cubicBezTo>
                    <a:cubicBezTo>
                      <a:pt x="27" y="13"/>
                      <a:pt x="37" y="36"/>
                      <a:pt x="32" y="61"/>
                    </a:cubicBezTo>
                    <a:cubicBezTo>
                      <a:pt x="32" y="63"/>
                      <a:pt x="37" y="64"/>
                      <a:pt x="3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97"/>
              <p:cNvSpPr/>
              <p:nvPr/>
            </p:nvSpPr>
            <p:spPr bwMode="auto">
              <a:xfrm>
                <a:off x="1678" y="-38"/>
                <a:ext cx="185" cy="31"/>
              </a:xfrm>
              <a:custGeom>
                <a:avLst/>
                <a:gdLst>
                  <a:gd name="T0" fmla="*/ 72 w 78"/>
                  <a:gd name="T1" fmla="*/ 4 h 13"/>
                  <a:gd name="T2" fmla="*/ 6 w 78"/>
                  <a:gd name="T3" fmla="*/ 1 h 13"/>
                  <a:gd name="T4" fmla="*/ 3 w 78"/>
                  <a:gd name="T5" fmla="*/ 2 h 13"/>
                  <a:gd name="T6" fmla="*/ 75 w 78"/>
                  <a:gd name="T7" fmla="*/ 5 h 13"/>
                  <a:gd name="T8" fmla="*/ 72 w 78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3">
                    <a:moveTo>
                      <a:pt x="72" y="4"/>
                    </a:moveTo>
                    <a:cubicBezTo>
                      <a:pt x="52" y="11"/>
                      <a:pt x="26" y="8"/>
                      <a:pt x="6" y="1"/>
                    </a:cubicBezTo>
                    <a:cubicBezTo>
                      <a:pt x="5" y="0"/>
                      <a:pt x="0" y="1"/>
                      <a:pt x="3" y="2"/>
                    </a:cubicBezTo>
                    <a:cubicBezTo>
                      <a:pt x="24" y="11"/>
                      <a:pt x="52" y="13"/>
                      <a:pt x="75" y="5"/>
                    </a:cubicBezTo>
                    <a:cubicBezTo>
                      <a:pt x="78" y="4"/>
                      <a:pt x="73" y="3"/>
                      <a:pt x="7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98"/>
              <p:cNvSpPr/>
              <p:nvPr/>
            </p:nvSpPr>
            <p:spPr bwMode="auto">
              <a:xfrm>
                <a:off x="1718" y="-107"/>
                <a:ext cx="78" cy="161"/>
              </a:xfrm>
              <a:custGeom>
                <a:avLst/>
                <a:gdLst>
                  <a:gd name="T0" fmla="*/ 6 w 33"/>
                  <a:gd name="T1" fmla="*/ 67 h 68"/>
                  <a:gd name="T2" fmla="*/ 24 w 33"/>
                  <a:gd name="T3" fmla="*/ 2 h 68"/>
                  <a:gd name="T4" fmla="*/ 19 w 33"/>
                  <a:gd name="T5" fmla="*/ 2 h 68"/>
                  <a:gd name="T6" fmla="*/ 2 w 33"/>
                  <a:gd name="T7" fmla="*/ 66 h 68"/>
                  <a:gd name="T8" fmla="*/ 6 w 33"/>
                  <a:gd name="T9" fmla="*/ 6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68">
                    <a:moveTo>
                      <a:pt x="6" y="67"/>
                    </a:moveTo>
                    <a:cubicBezTo>
                      <a:pt x="24" y="50"/>
                      <a:pt x="33" y="26"/>
                      <a:pt x="24" y="2"/>
                    </a:cubicBezTo>
                    <a:cubicBezTo>
                      <a:pt x="23" y="0"/>
                      <a:pt x="18" y="1"/>
                      <a:pt x="19" y="2"/>
                    </a:cubicBezTo>
                    <a:cubicBezTo>
                      <a:pt x="28" y="26"/>
                      <a:pt x="19" y="50"/>
                      <a:pt x="2" y="66"/>
                    </a:cubicBezTo>
                    <a:cubicBezTo>
                      <a:pt x="0" y="67"/>
                      <a:pt x="5" y="68"/>
                      <a:pt x="6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99"/>
              <p:cNvSpPr/>
              <p:nvPr/>
            </p:nvSpPr>
            <p:spPr bwMode="auto">
              <a:xfrm>
                <a:off x="1773" y="-17"/>
                <a:ext cx="455" cy="524"/>
              </a:xfrm>
              <a:custGeom>
                <a:avLst/>
                <a:gdLst>
                  <a:gd name="T0" fmla="*/ 1 w 192"/>
                  <a:gd name="T1" fmla="*/ 3 h 221"/>
                  <a:gd name="T2" fmla="*/ 186 w 192"/>
                  <a:gd name="T3" fmla="*/ 220 h 221"/>
                  <a:gd name="T4" fmla="*/ 191 w 192"/>
                  <a:gd name="T5" fmla="*/ 219 h 221"/>
                  <a:gd name="T6" fmla="*/ 6 w 192"/>
                  <a:gd name="T7" fmla="*/ 2 h 221"/>
                  <a:gd name="T8" fmla="*/ 1 w 192"/>
                  <a:gd name="T9" fmla="*/ 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21">
                    <a:moveTo>
                      <a:pt x="1" y="3"/>
                    </a:moveTo>
                    <a:cubicBezTo>
                      <a:pt x="63" y="74"/>
                      <a:pt x="127" y="146"/>
                      <a:pt x="186" y="220"/>
                    </a:cubicBezTo>
                    <a:cubicBezTo>
                      <a:pt x="187" y="221"/>
                      <a:pt x="192" y="220"/>
                      <a:pt x="191" y="219"/>
                    </a:cubicBezTo>
                    <a:cubicBezTo>
                      <a:pt x="132" y="145"/>
                      <a:pt x="68" y="73"/>
                      <a:pt x="6" y="2"/>
                    </a:cubicBezTo>
                    <a:cubicBezTo>
                      <a:pt x="5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00"/>
              <p:cNvSpPr/>
              <p:nvPr/>
            </p:nvSpPr>
            <p:spPr bwMode="auto">
              <a:xfrm>
                <a:off x="1751" y="-41"/>
                <a:ext cx="41" cy="41"/>
              </a:xfrm>
              <a:custGeom>
                <a:avLst/>
                <a:gdLst>
                  <a:gd name="T0" fmla="*/ 15 w 17"/>
                  <a:gd name="T1" fmla="*/ 3 h 17"/>
                  <a:gd name="T2" fmla="*/ 14 w 17"/>
                  <a:gd name="T3" fmla="*/ 14 h 17"/>
                  <a:gd name="T4" fmla="*/ 3 w 17"/>
                  <a:gd name="T5" fmla="*/ 13 h 17"/>
                  <a:gd name="T6" fmla="*/ 4 w 17"/>
                  <a:gd name="T7" fmla="*/ 2 h 17"/>
                  <a:gd name="T8" fmla="*/ 15 w 17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3"/>
                    </a:moveTo>
                    <a:cubicBezTo>
                      <a:pt x="17" y="7"/>
                      <a:pt x="17" y="12"/>
                      <a:pt x="14" y="14"/>
                    </a:cubicBezTo>
                    <a:cubicBezTo>
                      <a:pt x="10" y="17"/>
                      <a:pt x="5" y="16"/>
                      <a:pt x="3" y="13"/>
                    </a:cubicBezTo>
                    <a:cubicBezTo>
                      <a:pt x="0" y="10"/>
                      <a:pt x="1" y="5"/>
                      <a:pt x="4" y="2"/>
                    </a:cubicBezTo>
                    <a:cubicBezTo>
                      <a:pt x="7" y="0"/>
                      <a:pt x="12" y="0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01"/>
              <p:cNvSpPr/>
              <p:nvPr/>
            </p:nvSpPr>
            <p:spPr bwMode="auto">
              <a:xfrm>
                <a:off x="1884" y="-200"/>
                <a:ext cx="188" cy="79"/>
              </a:xfrm>
              <a:custGeom>
                <a:avLst/>
                <a:gdLst>
                  <a:gd name="T0" fmla="*/ 74 w 79"/>
                  <a:gd name="T1" fmla="*/ 1 h 33"/>
                  <a:gd name="T2" fmla="*/ 6 w 79"/>
                  <a:gd name="T3" fmla="*/ 18 h 33"/>
                  <a:gd name="T4" fmla="*/ 2 w 79"/>
                  <a:gd name="T5" fmla="*/ 19 h 33"/>
                  <a:gd name="T6" fmla="*/ 78 w 79"/>
                  <a:gd name="T7" fmla="*/ 2 h 33"/>
                  <a:gd name="T8" fmla="*/ 74 w 79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3">
                    <a:moveTo>
                      <a:pt x="74" y="1"/>
                    </a:moveTo>
                    <a:cubicBezTo>
                      <a:pt x="56" y="22"/>
                      <a:pt x="31" y="31"/>
                      <a:pt x="6" y="18"/>
                    </a:cubicBezTo>
                    <a:cubicBezTo>
                      <a:pt x="5" y="17"/>
                      <a:pt x="0" y="18"/>
                      <a:pt x="2" y="19"/>
                    </a:cubicBezTo>
                    <a:cubicBezTo>
                      <a:pt x="30" y="33"/>
                      <a:pt x="59" y="26"/>
                      <a:pt x="78" y="2"/>
                    </a:cubicBezTo>
                    <a:cubicBezTo>
                      <a:pt x="79" y="1"/>
                      <a:pt x="75" y="0"/>
                      <a:pt x="7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02"/>
              <p:cNvSpPr/>
              <p:nvPr/>
            </p:nvSpPr>
            <p:spPr bwMode="auto">
              <a:xfrm>
                <a:off x="1946" y="-237"/>
                <a:ext cx="59" cy="168"/>
              </a:xfrm>
              <a:custGeom>
                <a:avLst/>
                <a:gdLst>
                  <a:gd name="T0" fmla="*/ 11 w 25"/>
                  <a:gd name="T1" fmla="*/ 70 h 71"/>
                  <a:gd name="T2" fmla="*/ 6 w 25"/>
                  <a:gd name="T3" fmla="*/ 2 h 71"/>
                  <a:gd name="T4" fmla="*/ 1 w 25"/>
                  <a:gd name="T5" fmla="*/ 2 h 71"/>
                  <a:gd name="T6" fmla="*/ 6 w 25"/>
                  <a:gd name="T7" fmla="*/ 69 h 71"/>
                  <a:gd name="T8" fmla="*/ 11 w 25"/>
                  <a:gd name="T9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1">
                    <a:moveTo>
                      <a:pt x="11" y="70"/>
                    </a:moveTo>
                    <a:cubicBezTo>
                      <a:pt x="25" y="47"/>
                      <a:pt x="23" y="22"/>
                      <a:pt x="6" y="2"/>
                    </a:cubicBezTo>
                    <a:cubicBezTo>
                      <a:pt x="5" y="1"/>
                      <a:pt x="0" y="0"/>
                      <a:pt x="1" y="2"/>
                    </a:cubicBezTo>
                    <a:cubicBezTo>
                      <a:pt x="19" y="22"/>
                      <a:pt x="20" y="46"/>
                      <a:pt x="6" y="69"/>
                    </a:cubicBezTo>
                    <a:cubicBezTo>
                      <a:pt x="6" y="69"/>
                      <a:pt x="10" y="71"/>
                      <a:pt x="11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03"/>
              <p:cNvSpPr/>
              <p:nvPr/>
            </p:nvSpPr>
            <p:spPr bwMode="auto">
              <a:xfrm>
                <a:off x="1906" y="-200"/>
                <a:ext cx="168" cy="76"/>
              </a:xfrm>
              <a:custGeom>
                <a:avLst/>
                <a:gdLst>
                  <a:gd name="T0" fmla="*/ 68 w 71"/>
                  <a:gd name="T1" fmla="*/ 30 h 32"/>
                  <a:gd name="T2" fmla="*/ 6 w 71"/>
                  <a:gd name="T3" fmla="*/ 1 h 32"/>
                  <a:gd name="T4" fmla="*/ 1 w 71"/>
                  <a:gd name="T5" fmla="*/ 2 h 32"/>
                  <a:gd name="T6" fmla="*/ 65 w 71"/>
                  <a:gd name="T7" fmla="*/ 32 h 32"/>
                  <a:gd name="T8" fmla="*/ 68 w 71"/>
                  <a:gd name="T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32">
                    <a:moveTo>
                      <a:pt x="68" y="30"/>
                    </a:moveTo>
                    <a:cubicBezTo>
                      <a:pt x="46" y="28"/>
                      <a:pt x="22" y="16"/>
                      <a:pt x="6" y="1"/>
                    </a:cubicBezTo>
                    <a:cubicBezTo>
                      <a:pt x="5" y="0"/>
                      <a:pt x="0" y="2"/>
                      <a:pt x="1" y="2"/>
                    </a:cubicBezTo>
                    <a:cubicBezTo>
                      <a:pt x="18" y="18"/>
                      <a:pt x="42" y="30"/>
                      <a:pt x="65" y="32"/>
                    </a:cubicBezTo>
                    <a:cubicBezTo>
                      <a:pt x="67" y="32"/>
                      <a:pt x="71" y="30"/>
                      <a:pt x="68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04"/>
              <p:cNvSpPr/>
              <p:nvPr/>
            </p:nvSpPr>
            <p:spPr bwMode="auto">
              <a:xfrm>
                <a:off x="1908" y="-230"/>
                <a:ext cx="112" cy="132"/>
              </a:xfrm>
              <a:custGeom>
                <a:avLst/>
                <a:gdLst>
                  <a:gd name="T0" fmla="*/ 6 w 47"/>
                  <a:gd name="T1" fmla="*/ 55 h 56"/>
                  <a:gd name="T2" fmla="*/ 47 w 47"/>
                  <a:gd name="T3" fmla="*/ 1 h 56"/>
                  <a:gd name="T4" fmla="*/ 42 w 47"/>
                  <a:gd name="T5" fmla="*/ 1 h 56"/>
                  <a:gd name="T6" fmla="*/ 3 w 47"/>
                  <a:gd name="T7" fmla="*/ 54 h 56"/>
                  <a:gd name="T8" fmla="*/ 6 w 47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6">
                    <a:moveTo>
                      <a:pt x="6" y="55"/>
                    </a:moveTo>
                    <a:cubicBezTo>
                      <a:pt x="29" y="46"/>
                      <a:pt x="47" y="27"/>
                      <a:pt x="47" y="1"/>
                    </a:cubicBezTo>
                    <a:cubicBezTo>
                      <a:pt x="47" y="0"/>
                      <a:pt x="42" y="0"/>
                      <a:pt x="42" y="1"/>
                    </a:cubicBezTo>
                    <a:cubicBezTo>
                      <a:pt x="42" y="26"/>
                      <a:pt x="25" y="45"/>
                      <a:pt x="3" y="54"/>
                    </a:cubicBezTo>
                    <a:cubicBezTo>
                      <a:pt x="0" y="55"/>
                      <a:pt x="5" y="56"/>
                      <a:pt x="6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05"/>
              <p:cNvSpPr/>
              <p:nvPr/>
            </p:nvSpPr>
            <p:spPr bwMode="auto">
              <a:xfrm>
                <a:off x="1986" y="-143"/>
                <a:ext cx="254" cy="650"/>
              </a:xfrm>
              <a:custGeom>
                <a:avLst/>
                <a:gdLst>
                  <a:gd name="T0" fmla="*/ 0 w 107"/>
                  <a:gd name="T1" fmla="*/ 2 h 274"/>
                  <a:gd name="T2" fmla="*/ 102 w 107"/>
                  <a:gd name="T3" fmla="*/ 273 h 274"/>
                  <a:gd name="T4" fmla="*/ 107 w 107"/>
                  <a:gd name="T5" fmla="*/ 272 h 274"/>
                  <a:gd name="T6" fmla="*/ 5 w 107"/>
                  <a:gd name="T7" fmla="*/ 1 h 274"/>
                  <a:gd name="T8" fmla="*/ 0 w 107"/>
                  <a:gd name="T9" fmla="*/ 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74">
                    <a:moveTo>
                      <a:pt x="0" y="2"/>
                    </a:moveTo>
                    <a:cubicBezTo>
                      <a:pt x="31" y="93"/>
                      <a:pt x="75" y="180"/>
                      <a:pt x="102" y="273"/>
                    </a:cubicBezTo>
                    <a:cubicBezTo>
                      <a:pt x="103" y="274"/>
                      <a:pt x="107" y="273"/>
                      <a:pt x="107" y="272"/>
                    </a:cubicBezTo>
                    <a:cubicBezTo>
                      <a:pt x="80" y="180"/>
                      <a:pt x="36" y="92"/>
                      <a:pt x="5" y="1"/>
                    </a:cubicBezTo>
                    <a:cubicBezTo>
                      <a:pt x="5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06"/>
              <p:cNvSpPr/>
              <p:nvPr/>
            </p:nvSpPr>
            <p:spPr bwMode="auto">
              <a:xfrm>
                <a:off x="1967" y="-171"/>
                <a:ext cx="41" cy="40"/>
              </a:xfrm>
              <a:custGeom>
                <a:avLst/>
                <a:gdLst>
                  <a:gd name="T0" fmla="*/ 16 w 17"/>
                  <a:gd name="T1" fmla="*/ 6 h 17"/>
                  <a:gd name="T2" fmla="*/ 10 w 17"/>
                  <a:gd name="T3" fmla="*/ 16 h 17"/>
                  <a:gd name="T4" fmla="*/ 1 w 17"/>
                  <a:gd name="T5" fmla="*/ 11 h 17"/>
                  <a:gd name="T6" fmla="*/ 6 w 17"/>
                  <a:gd name="T7" fmla="*/ 1 h 17"/>
                  <a:gd name="T8" fmla="*/ 16 w 17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6"/>
                    </a:moveTo>
                    <a:cubicBezTo>
                      <a:pt x="17" y="10"/>
                      <a:pt x="15" y="15"/>
                      <a:pt x="10" y="16"/>
                    </a:cubicBezTo>
                    <a:cubicBezTo>
                      <a:pt x="6" y="17"/>
                      <a:pt x="2" y="15"/>
                      <a:pt x="1" y="11"/>
                    </a:cubicBezTo>
                    <a:cubicBezTo>
                      <a:pt x="0" y="7"/>
                      <a:pt x="2" y="2"/>
                      <a:pt x="6" y="1"/>
                    </a:cubicBezTo>
                    <a:cubicBezTo>
                      <a:pt x="10" y="0"/>
                      <a:pt x="14" y="2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07"/>
              <p:cNvSpPr/>
              <p:nvPr/>
            </p:nvSpPr>
            <p:spPr bwMode="auto">
              <a:xfrm>
                <a:off x="2119" y="-230"/>
                <a:ext cx="193" cy="57"/>
              </a:xfrm>
              <a:custGeom>
                <a:avLst/>
                <a:gdLst>
                  <a:gd name="T0" fmla="*/ 75 w 81"/>
                  <a:gd name="T1" fmla="*/ 5 h 24"/>
                  <a:gd name="T2" fmla="*/ 6 w 81"/>
                  <a:gd name="T3" fmla="*/ 1 h 24"/>
                  <a:gd name="T4" fmla="*/ 1 w 81"/>
                  <a:gd name="T5" fmla="*/ 1 h 24"/>
                  <a:gd name="T6" fmla="*/ 79 w 81"/>
                  <a:gd name="T7" fmla="*/ 6 h 24"/>
                  <a:gd name="T8" fmla="*/ 75 w 81"/>
                  <a:gd name="T9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4">
                    <a:moveTo>
                      <a:pt x="75" y="5"/>
                    </a:moveTo>
                    <a:cubicBezTo>
                      <a:pt x="52" y="20"/>
                      <a:pt x="26" y="21"/>
                      <a:pt x="6" y="1"/>
                    </a:cubicBezTo>
                    <a:cubicBezTo>
                      <a:pt x="5" y="0"/>
                      <a:pt x="0" y="0"/>
                      <a:pt x="1" y="1"/>
                    </a:cubicBezTo>
                    <a:cubicBezTo>
                      <a:pt x="24" y="23"/>
                      <a:pt x="54" y="24"/>
                      <a:pt x="79" y="6"/>
                    </a:cubicBezTo>
                    <a:cubicBezTo>
                      <a:pt x="81" y="5"/>
                      <a:pt x="76" y="4"/>
                      <a:pt x="7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08"/>
              <p:cNvSpPr/>
              <p:nvPr/>
            </p:nvSpPr>
            <p:spPr bwMode="auto">
              <a:xfrm>
                <a:off x="2167" y="-287"/>
                <a:ext cx="73" cy="163"/>
              </a:xfrm>
              <a:custGeom>
                <a:avLst/>
                <a:gdLst>
                  <a:gd name="T0" fmla="*/ 6 w 31"/>
                  <a:gd name="T1" fmla="*/ 68 h 69"/>
                  <a:gd name="T2" fmla="*/ 20 w 31"/>
                  <a:gd name="T3" fmla="*/ 1 h 69"/>
                  <a:gd name="T4" fmla="*/ 15 w 31"/>
                  <a:gd name="T5" fmla="*/ 1 h 69"/>
                  <a:gd name="T6" fmla="*/ 1 w 31"/>
                  <a:gd name="T7" fmla="*/ 66 h 69"/>
                  <a:gd name="T8" fmla="*/ 6 w 31"/>
                  <a:gd name="T9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9">
                    <a:moveTo>
                      <a:pt x="6" y="68"/>
                    </a:moveTo>
                    <a:cubicBezTo>
                      <a:pt x="25" y="50"/>
                      <a:pt x="31" y="26"/>
                      <a:pt x="20" y="1"/>
                    </a:cubicBezTo>
                    <a:cubicBezTo>
                      <a:pt x="19" y="0"/>
                      <a:pt x="14" y="0"/>
                      <a:pt x="15" y="1"/>
                    </a:cubicBezTo>
                    <a:cubicBezTo>
                      <a:pt x="26" y="25"/>
                      <a:pt x="20" y="49"/>
                      <a:pt x="1" y="66"/>
                    </a:cubicBezTo>
                    <a:cubicBezTo>
                      <a:pt x="0" y="67"/>
                      <a:pt x="4" y="69"/>
                      <a:pt x="6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09"/>
              <p:cNvSpPr/>
              <p:nvPr/>
            </p:nvSpPr>
            <p:spPr bwMode="auto">
              <a:xfrm>
                <a:off x="2150" y="-264"/>
                <a:ext cx="143" cy="117"/>
              </a:xfrm>
              <a:custGeom>
                <a:avLst/>
                <a:gdLst>
                  <a:gd name="T0" fmla="*/ 57 w 60"/>
                  <a:gd name="T1" fmla="*/ 46 h 49"/>
                  <a:gd name="T2" fmla="*/ 6 w 60"/>
                  <a:gd name="T3" fmla="*/ 1 h 49"/>
                  <a:gd name="T4" fmla="*/ 1 w 60"/>
                  <a:gd name="T5" fmla="*/ 2 h 49"/>
                  <a:gd name="T6" fmla="*/ 54 w 60"/>
                  <a:gd name="T7" fmla="*/ 48 h 49"/>
                  <a:gd name="T8" fmla="*/ 57 w 60"/>
                  <a:gd name="T9" fmla="*/ 4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49">
                    <a:moveTo>
                      <a:pt x="57" y="46"/>
                    </a:moveTo>
                    <a:cubicBezTo>
                      <a:pt x="37" y="39"/>
                      <a:pt x="17" y="20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13" y="22"/>
                      <a:pt x="33" y="41"/>
                      <a:pt x="54" y="48"/>
                    </a:cubicBezTo>
                    <a:cubicBezTo>
                      <a:pt x="55" y="49"/>
                      <a:pt x="60" y="47"/>
                      <a:pt x="5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10"/>
              <p:cNvSpPr/>
              <p:nvPr/>
            </p:nvSpPr>
            <p:spPr bwMode="auto">
              <a:xfrm>
                <a:off x="2129" y="-266"/>
                <a:ext cx="142" cy="102"/>
              </a:xfrm>
              <a:custGeom>
                <a:avLst/>
                <a:gdLst>
                  <a:gd name="T0" fmla="*/ 3 w 60"/>
                  <a:gd name="T1" fmla="*/ 43 h 43"/>
                  <a:gd name="T2" fmla="*/ 59 w 60"/>
                  <a:gd name="T3" fmla="*/ 2 h 43"/>
                  <a:gd name="T4" fmla="*/ 54 w 60"/>
                  <a:gd name="T5" fmla="*/ 1 h 43"/>
                  <a:gd name="T6" fmla="*/ 3 w 60"/>
                  <a:gd name="T7" fmla="*/ 41 h 43"/>
                  <a:gd name="T8" fmla="*/ 3 w 60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43">
                    <a:moveTo>
                      <a:pt x="3" y="43"/>
                    </a:moveTo>
                    <a:cubicBezTo>
                      <a:pt x="28" y="41"/>
                      <a:pt x="52" y="27"/>
                      <a:pt x="59" y="2"/>
                    </a:cubicBezTo>
                    <a:cubicBezTo>
                      <a:pt x="60" y="0"/>
                      <a:pt x="55" y="0"/>
                      <a:pt x="54" y="1"/>
                    </a:cubicBezTo>
                    <a:cubicBezTo>
                      <a:pt x="47" y="24"/>
                      <a:pt x="27" y="39"/>
                      <a:pt x="3" y="41"/>
                    </a:cubicBezTo>
                    <a:cubicBezTo>
                      <a:pt x="0" y="41"/>
                      <a:pt x="0" y="43"/>
                      <a:pt x="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11"/>
              <p:cNvSpPr/>
              <p:nvPr/>
            </p:nvSpPr>
            <p:spPr bwMode="auto">
              <a:xfrm>
                <a:off x="2212" y="-188"/>
                <a:ext cx="35" cy="683"/>
              </a:xfrm>
              <a:custGeom>
                <a:avLst/>
                <a:gdLst>
                  <a:gd name="T0" fmla="*/ 0 w 15"/>
                  <a:gd name="T1" fmla="*/ 2 h 288"/>
                  <a:gd name="T2" fmla="*/ 10 w 15"/>
                  <a:gd name="T3" fmla="*/ 287 h 288"/>
                  <a:gd name="T4" fmla="*/ 15 w 15"/>
                  <a:gd name="T5" fmla="*/ 287 h 288"/>
                  <a:gd name="T6" fmla="*/ 5 w 15"/>
                  <a:gd name="T7" fmla="*/ 2 h 288"/>
                  <a:gd name="T8" fmla="*/ 0 w 15"/>
                  <a:gd name="T9" fmla="*/ 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88">
                    <a:moveTo>
                      <a:pt x="0" y="2"/>
                    </a:moveTo>
                    <a:cubicBezTo>
                      <a:pt x="4" y="97"/>
                      <a:pt x="10" y="192"/>
                      <a:pt x="10" y="287"/>
                    </a:cubicBezTo>
                    <a:cubicBezTo>
                      <a:pt x="10" y="288"/>
                      <a:pt x="15" y="288"/>
                      <a:pt x="15" y="287"/>
                    </a:cubicBezTo>
                    <a:cubicBezTo>
                      <a:pt x="15" y="192"/>
                      <a:pt x="9" y="96"/>
                      <a:pt x="5" y="2"/>
                    </a:cubicBezTo>
                    <a:cubicBezTo>
                      <a:pt x="5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Oval 112"/>
              <p:cNvSpPr>
                <a:spLocks noChangeArrowheads="1"/>
              </p:cNvSpPr>
              <p:nvPr/>
            </p:nvSpPr>
            <p:spPr bwMode="auto">
              <a:xfrm>
                <a:off x="2198" y="-214"/>
                <a:ext cx="35" cy="3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13"/>
              <p:cNvSpPr/>
              <p:nvPr/>
            </p:nvSpPr>
            <p:spPr bwMode="auto">
              <a:xfrm>
                <a:off x="2371" y="-223"/>
                <a:ext cx="176" cy="92"/>
              </a:xfrm>
              <a:custGeom>
                <a:avLst/>
                <a:gdLst>
                  <a:gd name="T0" fmla="*/ 69 w 74"/>
                  <a:gd name="T1" fmla="*/ 30 h 39"/>
                  <a:gd name="T2" fmla="*/ 5 w 74"/>
                  <a:gd name="T3" fmla="*/ 2 h 39"/>
                  <a:gd name="T4" fmla="*/ 0 w 74"/>
                  <a:gd name="T5" fmla="*/ 1 h 39"/>
                  <a:gd name="T6" fmla="*/ 72 w 74"/>
                  <a:gd name="T7" fmla="*/ 32 h 39"/>
                  <a:gd name="T8" fmla="*/ 69 w 74"/>
                  <a:gd name="T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9">
                    <a:moveTo>
                      <a:pt x="69" y="30"/>
                    </a:moveTo>
                    <a:cubicBezTo>
                      <a:pt x="41" y="37"/>
                      <a:pt x="17" y="27"/>
                      <a:pt x="5" y="2"/>
                    </a:cubicBezTo>
                    <a:cubicBezTo>
                      <a:pt x="4" y="0"/>
                      <a:pt x="0" y="0"/>
                      <a:pt x="0" y="1"/>
                    </a:cubicBezTo>
                    <a:cubicBezTo>
                      <a:pt x="14" y="30"/>
                      <a:pt x="42" y="39"/>
                      <a:pt x="72" y="32"/>
                    </a:cubicBezTo>
                    <a:cubicBezTo>
                      <a:pt x="74" y="32"/>
                      <a:pt x="70" y="30"/>
                      <a:pt x="6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14"/>
              <p:cNvSpPr/>
              <p:nvPr/>
            </p:nvSpPr>
            <p:spPr bwMode="auto">
              <a:xfrm>
                <a:off x="2378" y="-249"/>
                <a:ext cx="104" cy="142"/>
              </a:xfrm>
              <a:custGeom>
                <a:avLst/>
                <a:gdLst>
                  <a:gd name="T0" fmla="*/ 5 w 44"/>
                  <a:gd name="T1" fmla="*/ 60 h 60"/>
                  <a:gd name="T2" fmla="*/ 42 w 44"/>
                  <a:gd name="T3" fmla="*/ 2 h 60"/>
                  <a:gd name="T4" fmla="*/ 37 w 44"/>
                  <a:gd name="T5" fmla="*/ 1 h 60"/>
                  <a:gd name="T6" fmla="*/ 1 w 44"/>
                  <a:gd name="T7" fmla="*/ 58 h 60"/>
                  <a:gd name="T8" fmla="*/ 5 w 44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0">
                    <a:moveTo>
                      <a:pt x="5" y="60"/>
                    </a:moveTo>
                    <a:cubicBezTo>
                      <a:pt x="30" y="50"/>
                      <a:pt x="44" y="29"/>
                      <a:pt x="42" y="2"/>
                    </a:cubicBezTo>
                    <a:cubicBezTo>
                      <a:pt x="42" y="0"/>
                      <a:pt x="37" y="0"/>
                      <a:pt x="37" y="1"/>
                    </a:cubicBezTo>
                    <a:cubicBezTo>
                      <a:pt x="39" y="27"/>
                      <a:pt x="26" y="48"/>
                      <a:pt x="1" y="58"/>
                    </a:cubicBezTo>
                    <a:cubicBezTo>
                      <a:pt x="0" y="58"/>
                      <a:pt x="4" y="60"/>
                      <a:pt x="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15"/>
              <p:cNvSpPr/>
              <p:nvPr/>
            </p:nvSpPr>
            <p:spPr bwMode="auto">
              <a:xfrm>
                <a:off x="2411" y="-242"/>
                <a:ext cx="93" cy="152"/>
              </a:xfrm>
              <a:custGeom>
                <a:avLst/>
                <a:gdLst>
                  <a:gd name="T0" fmla="*/ 38 w 39"/>
                  <a:gd name="T1" fmla="*/ 62 h 64"/>
                  <a:gd name="T2" fmla="*/ 5 w 39"/>
                  <a:gd name="T3" fmla="*/ 1 h 64"/>
                  <a:gd name="T4" fmla="*/ 0 w 39"/>
                  <a:gd name="T5" fmla="*/ 2 h 64"/>
                  <a:gd name="T6" fmla="*/ 33 w 39"/>
                  <a:gd name="T7" fmla="*/ 63 h 64"/>
                  <a:gd name="T8" fmla="*/ 38 w 39"/>
                  <a:gd name="T9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4">
                    <a:moveTo>
                      <a:pt x="38" y="62"/>
                    </a:moveTo>
                    <a:cubicBezTo>
                      <a:pt x="21" y="47"/>
                      <a:pt x="9" y="23"/>
                      <a:pt x="5" y="1"/>
                    </a:cubicBezTo>
                    <a:cubicBezTo>
                      <a:pt x="5" y="0"/>
                      <a:pt x="0" y="0"/>
                      <a:pt x="0" y="2"/>
                    </a:cubicBezTo>
                    <a:cubicBezTo>
                      <a:pt x="4" y="24"/>
                      <a:pt x="16" y="48"/>
                      <a:pt x="33" y="63"/>
                    </a:cubicBezTo>
                    <a:cubicBezTo>
                      <a:pt x="34" y="64"/>
                      <a:pt x="39" y="62"/>
                      <a:pt x="38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16"/>
              <p:cNvSpPr/>
              <p:nvPr/>
            </p:nvSpPr>
            <p:spPr bwMode="auto">
              <a:xfrm>
                <a:off x="2354" y="-209"/>
                <a:ext cx="171" cy="66"/>
              </a:xfrm>
              <a:custGeom>
                <a:avLst/>
                <a:gdLst>
                  <a:gd name="T0" fmla="*/ 2 w 72"/>
                  <a:gd name="T1" fmla="*/ 21 h 28"/>
                  <a:gd name="T2" fmla="*/ 71 w 72"/>
                  <a:gd name="T3" fmla="*/ 2 h 28"/>
                  <a:gd name="T4" fmla="*/ 66 w 72"/>
                  <a:gd name="T5" fmla="*/ 2 h 28"/>
                  <a:gd name="T6" fmla="*/ 6 w 72"/>
                  <a:gd name="T7" fmla="*/ 20 h 28"/>
                  <a:gd name="T8" fmla="*/ 2 w 72"/>
                  <a:gd name="T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8">
                    <a:moveTo>
                      <a:pt x="2" y="21"/>
                    </a:moveTo>
                    <a:cubicBezTo>
                      <a:pt x="27" y="28"/>
                      <a:pt x="54" y="23"/>
                      <a:pt x="71" y="2"/>
                    </a:cubicBezTo>
                    <a:cubicBezTo>
                      <a:pt x="72" y="1"/>
                      <a:pt x="67" y="0"/>
                      <a:pt x="66" y="2"/>
                    </a:cubicBezTo>
                    <a:cubicBezTo>
                      <a:pt x="52" y="20"/>
                      <a:pt x="28" y="26"/>
                      <a:pt x="6" y="20"/>
                    </a:cubicBezTo>
                    <a:cubicBezTo>
                      <a:pt x="5" y="19"/>
                      <a:pt x="0" y="20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17"/>
              <p:cNvSpPr/>
              <p:nvPr/>
            </p:nvSpPr>
            <p:spPr bwMode="auto">
              <a:xfrm>
                <a:off x="2226" y="-150"/>
                <a:ext cx="228" cy="648"/>
              </a:xfrm>
              <a:custGeom>
                <a:avLst/>
                <a:gdLst>
                  <a:gd name="T0" fmla="*/ 90 w 96"/>
                  <a:gd name="T1" fmla="*/ 1 h 273"/>
                  <a:gd name="T2" fmla="*/ 0 w 96"/>
                  <a:gd name="T3" fmla="*/ 271 h 273"/>
                  <a:gd name="T4" fmla="*/ 5 w 96"/>
                  <a:gd name="T5" fmla="*/ 272 h 273"/>
                  <a:gd name="T6" fmla="*/ 95 w 96"/>
                  <a:gd name="T7" fmla="*/ 1 h 273"/>
                  <a:gd name="T8" fmla="*/ 90 w 96"/>
                  <a:gd name="T9" fmla="*/ 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273">
                    <a:moveTo>
                      <a:pt x="90" y="1"/>
                    </a:moveTo>
                    <a:cubicBezTo>
                      <a:pt x="61" y="91"/>
                      <a:pt x="33" y="182"/>
                      <a:pt x="0" y="271"/>
                    </a:cubicBezTo>
                    <a:cubicBezTo>
                      <a:pt x="0" y="273"/>
                      <a:pt x="4" y="273"/>
                      <a:pt x="5" y="272"/>
                    </a:cubicBezTo>
                    <a:cubicBezTo>
                      <a:pt x="38" y="183"/>
                      <a:pt x="66" y="91"/>
                      <a:pt x="95" y="1"/>
                    </a:cubicBezTo>
                    <a:cubicBezTo>
                      <a:pt x="96" y="0"/>
                      <a:pt x="91" y="0"/>
                      <a:pt x="9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18"/>
              <p:cNvSpPr/>
              <p:nvPr/>
            </p:nvSpPr>
            <p:spPr bwMode="auto">
              <a:xfrm>
                <a:off x="2428" y="-181"/>
                <a:ext cx="43" cy="41"/>
              </a:xfrm>
              <a:custGeom>
                <a:avLst/>
                <a:gdLst>
                  <a:gd name="T0" fmla="*/ 16 w 18"/>
                  <a:gd name="T1" fmla="*/ 11 h 17"/>
                  <a:gd name="T2" fmla="*/ 6 w 18"/>
                  <a:gd name="T3" fmla="*/ 16 h 17"/>
                  <a:gd name="T4" fmla="*/ 2 w 18"/>
                  <a:gd name="T5" fmla="*/ 6 h 17"/>
                  <a:gd name="T6" fmla="*/ 12 w 18"/>
                  <a:gd name="T7" fmla="*/ 1 h 17"/>
                  <a:gd name="T8" fmla="*/ 16 w 18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6" y="11"/>
                    </a:moveTo>
                    <a:cubicBezTo>
                      <a:pt x="15" y="15"/>
                      <a:pt x="10" y="17"/>
                      <a:pt x="6" y="16"/>
                    </a:cubicBezTo>
                    <a:cubicBezTo>
                      <a:pt x="2" y="14"/>
                      <a:pt x="0" y="10"/>
                      <a:pt x="2" y="6"/>
                    </a:cubicBezTo>
                    <a:cubicBezTo>
                      <a:pt x="3" y="2"/>
                      <a:pt x="8" y="0"/>
                      <a:pt x="12" y="1"/>
                    </a:cubicBezTo>
                    <a:cubicBezTo>
                      <a:pt x="16" y="3"/>
                      <a:pt x="18" y="7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19"/>
              <p:cNvSpPr/>
              <p:nvPr/>
            </p:nvSpPr>
            <p:spPr bwMode="auto">
              <a:xfrm>
                <a:off x="2620" y="-126"/>
                <a:ext cx="138" cy="130"/>
              </a:xfrm>
              <a:custGeom>
                <a:avLst/>
                <a:gdLst>
                  <a:gd name="T0" fmla="*/ 55 w 58"/>
                  <a:gd name="T1" fmla="*/ 53 h 55"/>
                  <a:gd name="T2" fmla="*/ 5 w 58"/>
                  <a:gd name="T3" fmla="*/ 2 h 55"/>
                  <a:gd name="T4" fmla="*/ 0 w 58"/>
                  <a:gd name="T5" fmla="*/ 1 h 55"/>
                  <a:gd name="T6" fmla="*/ 55 w 58"/>
                  <a:gd name="T7" fmla="*/ 55 h 55"/>
                  <a:gd name="T8" fmla="*/ 55 w 58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5">
                    <a:moveTo>
                      <a:pt x="55" y="53"/>
                    </a:moveTo>
                    <a:cubicBezTo>
                      <a:pt x="27" y="49"/>
                      <a:pt x="7" y="30"/>
                      <a:pt x="5" y="2"/>
                    </a:cubicBezTo>
                    <a:cubicBezTo>
                      <a:pt x="5" y="0"/>
                      <a:pt x="0" y="0"/>
                      <a:pt x="0" y="1"/>
                    </a:cubicBezTo>
                    <a:cubicBezTo>
                      <a:pt x="2" y="32"/>
                      <a:pt x="25" y="51"/>
                      <a:pt x="55" y="55"/>
                    </a:cubicBezTo>
                    <a:cubicBezTo>
                      <a:pt x="57" y="55"/>
                      <a:pt x="58" y="53"/>
                      <a:pt x="55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20"/>
              <p:cNvSpPr/>
              <p:nvPr/>
            </p:nvSpPr>
            <p:spPr bwMode="auto">
              <a:xfrm>
                <a:off x="2585" y="-116"/>
                <a:ext cx="144" cy="102"/>
              </a:xfrm>
              <a:custGeom>
                <a:avLst/>
                <a:gdLst>
                  <a:gd name="T0" fmla="*/ 5 w 61"/>
                  <a:gd name="T1" fmla="*/ 43 h 43"/>
                  <a:gd name="T2" fmla="*/ 61 w 61"/>
                  <a:gd name="T3" fmla="*/ 2 h 43"/>
                  <a:gd name="T4" fmla="*/ 56 w 61"/>
                  <a:gd name="T5" fmla="*/ 1 h 43"/>
                  <a:gd name="T6" fmla="*/ 3 w 61"/>
                  <a:gd name="T7" fmla="*/ 41 h 43"/>
                  <a:gd name="T8" fmla="*/ 5 w 61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3">
                    <a:moveTo>
                      <a:pt x="5" y="43"/>
                    </a:moveTo>
                    <a:cubicBezTo>
                      <a:pt x="32" y="43"/>
                      <a:pt x="54" y="28"/>
                      <a:pt x="61" y="2"/>
                    </a:cubicBezTo>
                    <a:cubicBezTo>
                      <a:pt x="61" y="1"/>
                      <a:pt x="57" y="0"/>
                      <a:pt x="56" y="1"/>
                    </a:cubicBezTo>
                    <a:cubicBezTo>
                      <a:pt x="49" y="26"/>
                      <a:pt x="29" y="40"/>
                      <a:pt x="3" y="41"/>
                    </a:cubicBezTo>
                    <a:cubicBezTo>
                      <a:pt x="0" y="41"/>
                      <a:pt x="4" y="43"/>
                      <a:pt x="5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21"/>
              <p:cNvSpPr/>
              <p:nvPr/>
            </p:nvSpPr>
            <p:spPr bwMode="auto">
              <a:xfrm>
                <a:off x="2653" y="-128"/>
                <a:ext cx="45" cy="168"/>
              </a:xfrm>
              <a:custGeom>
                <a:avLst/>
                <a:gdLst>
                  <a:gd name="T0" fmla="*/ 18 w 19"/>
                  <a:gd name="T1" fmla="*/ 69 h 71"/>
                  <a:gd name="T2" fmla="*/ 10 w 19"/>
                  <a:gd name="T3" fmla="*/ 1 h 71"/>
                  <a:gd name="T4" fmla="*/ 4 w 19"/>
                  <a:gd name="T5" fmla="*/ 1 h 71"/>
                  <a:gd name="T6" fmla="*/ 14 w 19"/>
                  <a:gd name="T7" fmla="*/ 70 h 71"/>
                  <a:gd name="T8" fmla="*/ 18 w 19"/>
                  <a:gd name="T9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1">
                    <a:moveTo>
                      <a:pt x="18" y="69"/>
                    </a:moveTo>
                    <a:cubicBezTo>
                      <a:pt x="7" y="49"/>
                      <a:pt x="6" y="22"/>
                      <a:pt x="10" y="1"/>
                    </a:cubicBezTo>
                    <a:cubicBezTo>
                      <a:pt x="10" y="0"/>
                      <a:pt x="5" y="0"/>
                      <a:pt x="4" y="1"/>
                    </a:cubicBezTo>
                    <a:cubicBezTo>
                      <a:pt x="0" y="23"/>
                      <a:pt x="3" y="50"/>
                      <a:pt x="14" y="70"/>
                    </a:cubicBezTo>
                    <a:cubicBezTo>
                      <a:pt x="14" y="71"/>
                      <a:pt x="19" y="70"/>
                      <a:pt x="18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22"/>
              <p:cNvSpPr/>
              <p:nvPr/>
            </p:nvSpPr>
            <p:spPr bwMode="auto">
              <a:xfrm>
                <a:off x="2585" y="-76"/>
                <a:ext cx="175" cy="52"/>
              </a:xfrm>
              <a:custGeom>
                <a:avLst/>
                <a:gdLst>
                  <a:gd name="T0" fmla="*/ 1 w 74"/>
                  <a:gd name="T1" fmla="*/ 2 h 22"/>
                  <a:gd name="T2" fmla="*/ 72 w 74"/>
                  <a:gd name="T3" fmla="*/ 8 h 22"/>
                  <a:gd name="T4" fmla="*/ 68 w 74"/>
                  <a:gd name="T5" fmla="*/ 7 h 22"/>
                  <a:gd name="T6" fmla="*/ 6 w 74"/>
                  <a:gd name="T7" fmla="*/ 1 h 22"/>
                  <a:gd name="T8" fmla="*/ 1 w 74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2">
                    <a:moveTo>
                      <a:pt x="1" y="2"/>
                    </a:moveTo>
                    <a:cubicBezTo>
                      <a:pt x="22" y="18"/>
                      <a:pt x="49" y="22"/>
                      <a:pt x="72" y="8"/>
                    </a:cubicBezTo>
                    <a:cubicBezTo>
                      <a:pt x="74" y="7"/>
                      <a:pt x="69" y="7"/>
                      <a:pt x="68" y="7"/>
                    </a:cubicBezTo>
                    <a:cubicBezTo>
                      <a:pt x="47" y="20"/>
                      <a:pt x="24" y="15"/>
                      <a:pt x="6" y="1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23"/>
              <p:cNvSpPr/>
              <p:nvPr/>
            </p:nvSpPr>
            <p:spPr bwMode="auto">
              <a:xfrm>
                <a:off x="2224" y="-33"/>
                <a:ext cx="448" cy="526"/>
              </a:xfrm>
              <a:custGeom>
                <a:avLst/>
                <a:gdLst>
                  <a:gd name="T0" fmla="*/ 183 w 189"/>
                  <a:gd name="T1" fmla="*/ 1 h 222"/>
                  <a:gd name="T2" fmla="*/ 1 w 189"/>
                  <a:gd name="T3" fmla="*/ 221 h 222"/>
                  <a:gd name="T4" fmla="*/ 6 w 189"/>
                  <a:gd name="T5" fmla="*/ 221 h 222"/>
                  <a:gd name="T6" fmla="*/ 188 w 189"/>
                  <a:gd name="T7" fmla="*/ 2 h 222"/>
                  <a:gd name="T8" fmla="*/ 183 w 189"/>
                  <a:gd name="T9" fmla="*/ 1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22">
                    <a:moveTo>
                      <a:pt x="183" y="1"/>
                    </a:moveTo>
                    <a:cubicBezTo>
                      <a:pt x="123" y="75"/>
                      <a:pt x="64" y="150"/>
                      <a:pt x="1" y="221"/>
                    </a:cubicBezTo>
                    <a:cubicBezTo>
                      <a:pt x="0" y="222"/>
                      <a:pt x="5" y="222"/>
                      <a:pt x="6" y="221"/>
                    </a:cubicBezTo>
                    <a:cubicBezTo>
                      <a:pt x="69" y="150"/>
                      <a:pt x="128" y="75"/>
                      <a:pt x="188" y="2"/>
                    </a:cubicBezTo>
                    <a:cubicBezTo>
                      <a:pt x="189" y="1"/>
                      <a:pt x="184" y="0"/>
                      <a:pt x="18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24"/>
              <p:cNvSpPr/>
              <p:nvPr/>
            </p:nvSpPr>
            <p:spPr bwMode="auto">
              <a:xfrm>
                <a:off x="2651" y="-62"/>
                <a:ext cx="40" cy="40"/>
              </a:xfrm>
              <a:custGeom>
                <a:avLst/>
                <a:gdLst>
                  <a:gd name="T0" fmla="*/ 14 w 17"/>
                  <a:gd name="T1" fmla="*/ 14 h 17"/>
                  <a:gd name="T2" fmla="*/ 3 w 17"/>
                  <a:gd name="T3" fmla="*/ 15 h 17"/>
                  <a:gd name="T4" fmla="*/ 3 w 17"/>
                  <a:gd name="T5" fmla="*/ 4 h 17"/>
                  <a:gd name="T6" fmla="*/ 14 w 17"/>
                  <a:gd name="T7" fmla="*/ 3 h 17"/>
                  <a:gd name="T8" fmla="*/ 14 w 17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4" y="14"/>
                    </a:moveTo>
                    <a:cubicBezTo>
                      <a:pt x="11" y="17"/>
                      <a:pt x="7" y="17"/>
                      <a:pt x="3" y="15"/>
                    </a:cubicBezTo>
                    <a:cubicBezTo>
                      <a:pt x="0" y="12"/>
                      <a:pt x="0" y="7"/>
                      <a:pt x="3" y="4"/>
                    </a:cubicBezTo>
                    <a:cubicBezTo>
                      <a:pt x="6" y="1"/>
                      <a:pt x="10" y="0"/>
                      <a:pt x="14" y="3"/>
                    </a:cubicBezTo>
                    <a:cubicBezTo>
                      <a:pt x="17" y="6"/>
                      <a:pt x="17" y="11"/>
                      <a:pt x="1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25"/>
              <p:cNvSpPr/>
              <p:nvPr/>
            </p:nvSpPr>
            <p:spPr bwMode="auto">
              <a:xfrm>
                <a:off x="2801" y="69"/>
                <a:ext cx="106" cy="168"/>
              </a:xfrm>
              <a:custGeom>
                <a:avLst/>
                <a:gdLst>
                  <a:gd name="T0" fmla="*/ 43 w 45"/>
                  <a:gd name="T1" fmla="*/ 70 h 71"/>
                  <a:gd name="T2" fmla="*/ 15 w 45"/>
                  <a:gd name="T3" fmla="*/ 2 h 71"/>
                  <a:gd name="T4" fmla="*/ 10 w 45"/>
                  <a:gd name="T5" fmla="*/ 2 h 71"/>
                  <a:gd name="T6" fmla="*/ 39 w 45"/>
                  <a:gd name="T7" fmla="*/ 71 h 71"/>
                  <a:gd name="T8" fmla="*/ 43 w 45"/>
                  <a:gd name="T9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71">
                    <a:moveTo>
                      <a:pt x="43" y="70"/>
                    </a:moveTo>
                    <a:cubicBezTo>
                      <a:pt x="18" y="55"/>
                      <a:pt x="6" y="30"/>
                      <a:pt x="15" y="2"/>
                    </a:cubicBezTo>
                    <a:cubicBezTo>
                      <a:pt x="15" y="1"/>
                      <a:pt x="10" y="0"/>
                      <a:pt x="10" y="2"/>
                    </a:cubicBezTo>
                    <a:cubicBezTo>
                      <a:pt x="0" y="30"/>
                      <a:pt x="13" y="56"/>
                      <a:pt x="39" y="71"/>
                    </a:cubicBezTo>
                    <a:cubicBezTo>
                      <a:pt x="40" y="71"/>
                      <a:pt x="45" y="71"/>
                      <a:pt x="43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26"/>
              <p:cNvSpPr/>
              <p:nvPr/>
            </p:nvSpPr>
            <p:spPr bwMode="auto">
              <a:xfrm>
                <a:off x="2751" y="116"/>
                <a:ext cx="173" cy="69"/>
              </a:xfrm>
              <a:custGeom>
                <a:avLst/>
                <a:gdLst>
                  <a:gd name="T0" fmla="*/ 3 w 73"/>
                  <a:gd name="T1" fmla="*/ 19 h 29"/>
                  <a:gd name="T2" fmla="*/ 72 w 73"/>
                  <a:gd name="T3" fmla="*/ 2 h 29"/>
                  <a:gd name="T4" fmla="*/ 68 w 73"/>
                  <a:gd name="T5" fmla="*/ 1 h 29"/>
                  <a:gd name="T6" fmla="*/ 5 w 73"/>
                  <a:gd name="T7" fmla="*/ 17 h 29"/>
                  <a:gd name="T8" fmla="*/ 3 w 73"/>
                  <a:gd name="T9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9">
                    <a:moveTo>
                      <a:pt x="3" y="19"/>
                    </a:moveTo>
                    <a:cubicBezTo>
                      <a:pt x="29" y="29"/>
                      <a:pt x="55" y="24"/>
                      <a:pt x="72" y="2"/>
                    </a:cubicBezTo>
                    <a:cubicBezTo>
                      <a:pt x="73" y="1"/>
                      <a:pt x="68" y="0"/>
                      <a:pt x="68" y="1"/>
                    </a:cubicBezTo>
                    <a:cubicBezTo>
                      <a:pt x="52" y="21"/>
                      <a:pt x="29" y="27"/>
                      <a:pt x="5" y="17"/>
                    </a:cubicBezTo>
                    <a:cubicBezTo>
                      <a:pt x="3" y="16"/>
                      <a:pt x="0" y="18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27"/>
              <p:cNvSpPr/>
              <p:nvPr/>
            </p:nvSpPr>
            <p:spPr bwMode="auto">
              <a:xfrm>
                <a:off x="2817" y="85"/>
                <a:ext cx="62" cy="164"/>
              </a:xfrm>
              <a:custGeom>
                <a:avLst/>
                <a:gdLst>
                  <a:gd name="T0" fmla="*/ 8 w 26"/>
                  <a:gd name="T1" fmla="*/ 67 h 69"/>
                  <a:gd name="T2" fmla="*/ 25 w 26"/>
                  <a:gd name="T3" fmla="*/ 1 h 69"/>
                  <a:gd name="T4" fmla="*/ 21 w 26"/>
                  <a:gd name="T5" fmla="*/ 1 h 69"/>
                  <a:gd name="T6" fmla="*/ 3 w 26"/>
                  <a:gd name="T7" fmla="*/ 68 h 69"/>
                  <a:gd name="T8" fmla="*/ 8 w 26"/>
                  <a:gd name="T9" fmla="*/ 6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8" y="67"/>
                    </a:moveTo>
                    <a:cubicBezTo>
                      <a:pt x="5" y="45"/>
                      <a:pt x="13" y="19"/>
                      <a:pt x="25" y="1"/>
                    </a:cubicBezTo>
                    <a:cubicBezTo>
                      <a:pt x="26" y="0"/>
                      <a:pt x="21" y="0"/>
                      <a:pt x="21" y="1"/>
                    </a:cubicBezTo>
                    <a:cubicBezTo>
                      <a:pt x="9" y="19"/>
                      <a:pt x="0" y="45"/>
                      <a:pt x="3" y="68"/>
                    </a:cubicBezTo>
                    <a:cubicBezTo>
                      <a:pt x="3" y="69"/>
                      <a:pt x="8" y="69"/>
                      <a:pt x="8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28"/>
              <p:cNvSpPr/>
              <p:nvPr/>
            </p:nvSpPr>
            <p:spPr bwMode="auto">
              <a:xfrm>
                <a:off x="2772" y="104"/>
                <a:ext cx="159" cy="88"/>
              </a:xfrm>
              <a:custGeom>
                <a:avLst/>
                <a:gdLst>
                  <a:gd name="T0" fmla="*/ 1 w 67"/>
                  <a:gd name="T1" fmla="*/ 2 h 37"/>
                  <a:gd name="T2" fmla="*/ 63 w 67"/>
                  <a:gd name="T3" fmla="*/ 33 h 37"/>
                  <a:gd name="T4" fmla="*/ 62 w 67"/>
                  <a:gd name="T5" fmla="*/ 31 h 37"/>
                  <a:gd name="T6" fmla="*/ 6 w 67"/>
                  <a:gd name="T7" fmla="*/ 1 h 37"/>
                  <a:gd name="T8" fmla="*/ 1 w 67"/>
                  <a:gd name="T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37">
                    <a:moveTo>
                      <a:pt x="1" y="2"/>
                    </a:moveTo>
                    <a:cubicBezTo>
                      <a:pt x="14" y="24"/>
                      <a:pt x="37" y="37"/>
                      <a:pt x="63" y="33"/>
                    </a:cubicBezTo>
                    <a:cubicBezTo>
                      <a:pt x="67" y="33"/>
                      <a:pt x="64" y="31"/>
                      <a:pt x="62" y="31"/>
                    </a:cubicBezTo>
                    <a:cubicBezTo>
                      <a:pt x="38" y="35"/>
                      <a:pt x="17" y="21"/>
                      <a:pt x="6" y="1"/>
                    </a:cubicBezTo>
                    <a:cubicBezTo>
                      <a:pt x="5" y="0"/>
                      <a:pt x="0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29"/>
              <p:cNvSpPr/>
              <p:nvPr/>
            </p:nvSpPr>
            <p:spPr bwMode="auto">
              <a:xfrm>
                <a:off x="2221" y="171"/>
                <a:ext cx="617" cy="322"/>
              </a:xfrm>
              <a:custGeom>
                <a:avLst/>
                <a:gdLst>
                  <a:gd name="T0" fmla="*/ 254 w 260"/>
                  <a:gd name="T1" fmla="*/ 1 h 136"/>
                  <a:gd name="T2" fmla="*/ 3 w 260"/>
                  <a:gd name="T3" fmla="*/ 134 h 136"/>
                  <a:gd name="T4" fmla="*/ 6 w 260"/>
                  <a:gd name="T5" fmla="*/ 136 h 136"/>
                  <a:gd name="T6" fmla="*/ 258 w 260"/>
                  <a:gd name="T7" fmla="*/ 2 h 136"/>
                  <a:gd name="T8" fmla="*/ 254 w 260"/>
                  <a:gd name="T9" fmla="*/ 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36">
                    <a:moveTo>
                      <a:pt x="254" y="1"/>
                    </a:moveTo>
                    <a:cubicBezTo>
                      <a:pt x="171" y="46"/>
                      <a:pt x="88" y="93"/>
                      <a:pt x="3" y="134"/>
                    </a:cubicBezTo>
                    <a:cubicBezTo>
                      <a:pt x="0" y="136"/>
                      <a:pt x="5" y="136"/>
                      <a:pt x="6" y="136"/>
                    </a:cubicBezTo>
                    <a:cubicBezTo>
                      <a:pt x="92" y="94"/>
                      <a:pt x="175" y="47"/>
                      <a:pt x="258" y="2"/>
                    </a:cubicBezTo>
                    <a:cubicBezTo>
                      <a:pt x="260" y="0"/>
                      <a:pt x="256" y="0"/>
                      <a:pt x="25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30"/>
              <p:cNvSpPr/>
              <p:nvPr/>
            </p:nvSpPr>
            <p:spPr bwMode="auto">
              <a:xfrm>
                <a:off x="2820" y="144"/>
                <a:ext cx="42" cy="43"/>
              </a:xfrm>
              <a:custGeom>
                <a:avLst/>
                <a:gdLst>
                  <a:gd name="T0" fmla="*/ 12 w 18"/>
                  <a:gd name="T1" fmla="*/ 16 h 18"/>
                  <a:gd name="T2" fmla="*/ 2 w 18"/>
                  <a:gd name="T3" fmla="*/ 12 h 18"/>
                  <a:gd name="T4" fmla="*/ 6 w 18"/>
                  <a:gd name="T5" fmla="*/ 2 h 18"/>
                  <a:gd name="T6" fmla="*/ 16 w 18"/>
                  <a:gd name="T7" fmla="*/ 6 h 18"/>
                  <a:gd name="T8" fmla="*/ 12 w 18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2" y="16"/>
                    </a:moveTo>
                    <a:cubicBezTo>
                      <a:pt x="8" y="18"/>
                      <a:pt x="4" y="16"/>
                      <a:pt x="2" y="12"/>
                    </a:cubicBezTo>
                    <a:cubicBezTo>
                      <a:pt x="0" y="9"/>
                      <a:pt x="2" y="4"/>
                      <a:pt x="6" y="2"/>
                    </a:cubicBezTo>
                    <a:cubicBezTo>
                      <a:pt x="9" y="0"/>
                      <a:pt x="14" y="2"/>
                      <a:pt x="16" y="6"/>
                    </a:cubicBezTo>
                    <a:cubicBezTo>
                      <a:pt x="18" y="10"/>
                      <a:pt x="16" y="14"/>
                      <a:pt x="1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31"/>
              <p:cNvSpPr/>
              <p:nvPr/>
            </p:nvSpPr>
            <p:spPr bwMode="auto">
              <a:xfrm>
                <a:off x="2900" y="322"/>
                <a:ext cx="62" cy="183"/>
              </a:xfrm>
              <a:custGeom>
                <a:avLst/>
                <a:gdLst>
                  <a:gd name="T0" fmla="*/ 25 w 26"/>
                  <a:gd name="T1" fmla="*/ 75 h 77"/>
                  <a:gd name="T2" fmla="*/ 24 w 26"/>
                  <a:gd name="T3" fmla="*/ 2 h 77"/>
                  <a:gd name="T4" fmla="*/ 19 w 26"/>
                  <a:gd name="T5" fmla="*/ 1 h 77"/>
                  <a:gd name="T6" fmla="*/ 21 w 26"/>
                  <a:gd name="T7" fmla="*/ 76 h 77"/>
                  <a:gd name="T8" fmla="*/ 25 w 26"/>
                  <a:gd name="T9" fmla="*/ 7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7">
                    <a:moveTo>
                      <a:pt x="25" y="75"/>
                    </a:moveTo>
                    <a:cubicBezTo>
                      <a:pt x="7" y="53"/>
                      <a:pt x="5" y="25"/>
                      <a:pt x="24" y="2"/>
                    </a:cubicBezTo>
                    <a:cubicBezTo>
                      <a:pt x="25" y="1"/>
                      <a:pt x="20" y="0"/>
                      <a:pt x="19" y="1"/>
                    </a:cubicBezTo>
                    <a:cubicBezTo>
                      <a:pt x="0" y="24"/>
                      <a:pt x="2" y="53"/>
                      <a:pt x="21" y="76"/>
                    </a:cubicBezTo>
                    <a:cubicBezTo>
                      <a:pt x="21" y="77"/>
                      <a:pt x="26" y="77"/>
                      <a:pt x="25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32"/>
              <p:cNvSpPr/>
              <p:nvPr/>
            </p:nvSpPr>
            <p:spPr bwMode="auto">
              <a:xfrm>
                <a:off x="2848" y="377"/>
                <a:ext cx="176" cy="59"/>
              </a:xfrm>
              <a:custGeom>
                <a:avLst/>
                <a:gdLst>
                  <a:gd name="T0" fmla="*/ 1 w 74"/>
                  <a:gd name="T1" fmla="*/ 1 h 25"/>
                  <a:gd name="T2" fmla="*/ 72 w 74"/>
                  <a:gd name="T3" fmla="*/ 11 h 25"/>
                  <a:gd name="T4" fmla="*/ 68 w 74"/>
                  <a:gd name="T5" fmla="*/ 9 h 25"/>
                  <a:gd name="T6" fmla="*/ 6 w 74"/>
                  <a:gd name="T7" fmla="*/ 1 h 25"/>
                  <a:gd name="T8" fmla="*/ 1 w 74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5">
                    <a:moveTo>
                      <a:pt x="1" y="1"/>
                    </a:moveTo>
                    <a:cubicBezTo>
                      <a:pt x="21" y="20"/>
                      <a:pt x="48" y="25"/>
                      <a:pt x="72" y="11"/>
                    </a:cubicBezTo>
                    <a:cubicBezTo>
                      <a:pt x="74" y="10"/>
                      <a:pt x="69" y="9"/>
                      <a:pt x="68" y="9"/>
                    </a:cubicBezTo>
                    <a:cubicBezTo>
                      <a:pt x="47" y="22"/>
                      <a:pt x="24" y="18"/>
                      <a:pt x="6" y="1"/>
                    </a:cubicBezTo>
                    <a:cubicBezTo>
                      <a:pt x="5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33"/>
              <p:cNvSpPr/>
              <p:nvPr/>
            </p:nvSpPr>
            <p:spPr bwMode="auto">
              <a:xfrm>
                <a:off x="2881" y="353"/>
                <a:ext cx="114" cy="138"/>
              </a:xfrm>
              <a:custGeom>
                <a:avLst/>
                <a:gdLst>
                  <a:gd name="T0" fmla="*/ 5 w 48"/>
                  <a:gd name="T1" fmla="*/ 56 h 58"/>
                  <a:gd name="T2" fmla="*/ 46 w 48"/>
                  <a:gd name="T3" fmla="*/ 1 h 58"/>
                  <a:gd name="T4" fmla="*/ 42 w 48"/>
                  <a:gd name="T5" fmla="*/ 0 h 58"/>
                  <a:gd name="T6" fmla="*/ 0 w 48"/>
                  <a:gd name="T7" fmla="*/ 56 h 58"/>
                  <a:gd name="T8" fmla="*/ 5 w 48"/>
                  <a:gd name="T9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8">
                    <a:moveTo>
                      <a:pt x="5" y="56"/>
                    </a:moveTo>
                    <a:cubicBezTo>
                      <a:pt x="11" y="34"/>
                      <a:pt x="28" y="14"/>
                      <a:pt x="46" y="1"/>
                    </a:cubicBezTo>
                    <a:cubicBezTo>
                      <a:pt x="48" y="0"/>
                      <a:pt x="43" y="0"/>
                      <a:pt x="42" y="0"/>
                    </a:cubicBezTo>
                    <a:cubicBezTo>
                      <a:pt x="24" y="13"/>
                      <a:pt x="6" y="34"/>
                      <a:pt x="0" y="56"/>
                    </a:cubicBezTo>
                    <a:cubicBezTo>
                      <a:pt x="0" y="58"/>
                      <a:pt x="5" y="57"/>
                      <a:pt x="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34"/>
              <p:cNvSpPr/>
              <p:nvPr/>
            </p:nvSpPr>
            <p:spPr bwMode="auto">
              <a:xfrm>
                <a:off x="2886" y="337"/>
                <a:ext cx="121" cy="125"/>
              </a:xfrm>
              <a:custGeom>
                <a:avLst/>
                <a:gdLst>
                  <a:gd name="T0" fmla="*/ 0 w 51"/>
                  <a:gd name="T1" fmla="*/ 1 h 53"/>
                  <a:gd name="T2" fmla="*/ 45 w 51"/>
                  <a:gd name="T3" fmla="*/ 53 h 53"/>
                  <a:gd name="T4" fmla="*/ 48 w 51"/>
                  <a:gd name="T5" fmla="*/ 51 h 53"/>
                  <a:gd name="T6" fmla="*/ 5 w 51"/>
                  <a:gd name="T7" fmla="*/ 1 h 53"/>
                  <a:gd name="T8" fmla="*/ 0 w 51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0" y="1"/>
                    </a:moveTo>
                    <a:cubicBezTo>
                      <a:pt x="4" y="26"/>
                      <a:pt x="20" y="47"/>
                      <a:pt x="45" y="53"/>
                    </a:cubicBezTo>
                    <a:cubicBezTo>
                      <a:pt x="47" y="53"/>
                      <a:pt x="51" y="52"/>
                      <a:pt x="48" y="51"/>
                    </a:cubicBezTo>
                    <a:cubicBezTo>
                      <a:pt x="24" y="46"/>
                      <a:pt x="9" y="24"/>
                      <a:pt x="5" y="1"/>
                    </a:cubicBezTo>
                    <a:cubicBezTo>
                      <a:pt x="5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35"/>
              <p:cNvSpPr/>
              <p:nvPr/>
            </p:nvSpPr>
            <p:spPr bwMode="auto">
              <a:xfrm>
                <a:off x="2233" y="417"/>
                <a:ext cx="689" cy="78"/>
              </a:xfrm>
              <a:custGeom>
                <a:avLst/>
                <a:gdLst>
                  <a:gd name="T0" fmla="*/ 287 w 290"/>
                  <a:gd name="T1" fmla="*/ 0 h 33"/>
                  <a:gd name="T2" fmla="*/ 3 w 290"/>
                  <a:gd name="T3" fmla="*/ 31 h 33"/>
                  <a:gd name="T4" fmla="*/ 4 w 290"/>
                  <a:gd name="T5" fmla="*/ 33 h 33"/>
                  <a:gd name="T6" fmla="*/ 287 w 290"/>
                  <a:gd name="T7" fmla="*/ 2 h 33"/>
                  <a:gd name="T8" fmla="*/ 287 w 290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33">
                    <a:moveTo>
                      <a:pt x="287" y="0"/>
                    </a:moveTo>
                    <a:cubicBezTo>
                      <a:pt x="193" y="11"/>
                      <a:pt x="98" y="24"/>
                      <a:pt x="3" y="31"/>
                    </a:cubicBezTo>
                    <a:cubicBezTo>
                      <a:pt x="0" y="31"/>
                      <a:pt x="1" y="33"/>
                      <a:pt x="4" y="33"/>
                    </a:cubicBezTo>
                    <a:cubicBezTo>
                      <a:pt x="98" y="26"/>
                      <a:pt x="193" y="13"/>
                      <a:pt x="287" y="2"/>
                    </a:cubicBezTo>
                    <a:cubicBezTo>
                      <a:pt x="290" y="2"/>
                      <a:pt x="290" y="0"/>
                      <a:pt x="28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36"/>
              <p:cNvSpPr/>
              <p:nvPr/>
            </p:nvSpPr>
            <p:spPr bwMode="auto">
              <a:xfrm>
                <a:off x="2907" y="398"/>
                <a:ext cx="38" cy="38"/>
              </a:xfrm>
              <a:custGeom>
                <a:avLst/>
                <a:gdLst>
                  <a:gd name="T0" fmla="*/ 9 w 16"/>
                  <a:gd name="T1" fmla="*/ 15 h 16"/>
                  <a:gd name="T2" fmla="*/ 1 w 16"/>
                  <a:gd name="T3" fmla="*/ 8 h 16"/>
                  <a:gd name="T4" fmla="*/ 8 w 16"/>
                  <a:gd name="T5" fmla="*/ 0 h 16"/>
                  <a:gd name="T6" fmla="*/ 16 w 16"/>
                  <a:gd name="T7" fmla="*/ 7 h 16"/>
                  <a:gd name="T8" fmla="*/ 9 w 16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5"/>
                    </a:moveTo>
                    <a:cubicBezTo>
                      <a:pt x="5" y="16"/>
                      <a:pt x="1" y="13"/>
                      <a:pt x="1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3"/>
                      <a:pt x="16" y="7"/>
                    </a:cubicBezTo>
                    <a:cubicBezTo>
                      <a:pt x="16" y="11"/>
                      <a:pt x="13" y="15"/>
                      <a:pt x="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37"/>
              <p:cNvSpPr/>
              <p:nvPr/>
            </p:nvSpPr>
            <p:spPr bwMode="auto">
              <a:xfrm>
                <a:off x="2876" y="571"/>
                <a:ext cx="95" cy="174"/>
              </a:xfrm>
              <a:custGeom>
                <a:avLst/>
                <a:gdLst>
                  <a:gd name="T0" fmla="*/ 14 w 40"/>
                  <a:gd name="T1" fmla="*/ 71 h 73"/>
                  <a:gd name="T2" fmla="*/ 38 w 40"/>
                  <a:gd name="T3" fmla="*/ 3 h 73"/>
                  <a:gd name="T4" fmla="*/ 34 w 40"/>
                  <a:gd name="T5" fmla="*/ 1 h 73"/>
                  <a:gd name="T6" fmla="*/ 9 w 40"/>
                  <a:gd name="T7" fmla="*/ 71 h 73"/>
                  <a:gd name="T8" fmla="*/ 14 w 40"/>
                  <a:gd name="T9" fmla="*/ 7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3">
                    <a:moveTo>
                      <a:pt x="14" y="71"/>
                    </a:moveTo>
                    <a:cubicBezTo>
                      <a:pt x="5" y="44"/>
                      <a:pt x="13" y="17"/>
                      <a:pt x="38" y="3"/>
                    </a:cubicBezTo>
                    <a:cubicBezTo>
                      <a:pt x="40" y="2"/>
                      <a:pt x="35" y="0"/>
                      <a:pt x="34" y="1"/>
                    </a:cubicBezTo>
                    <a:cubicBezTo>
                      <a:pt x="8" y="16"/>
                      <a:pt x="0" y="43"/>
                      <a:pt x="9" y="71"/>
                    </a:cubicBezTo>
                    <a:cubicBezTo>
                      <a:pt x="10" y="73"/>
                      <a:pt x="14" y="73"/>
                      <a:pt x="14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38"/>
              <p:cNvSpPr/>
              <p:nvPr/>
            </p:nvSpPr>
            <p:spPr bwMode="auto">
              <a:xfrm>
                <a:off x="2848" y="588"/>
                <a:ext cx="157" cy="92"/>
              </a:xfrm>
              <a:custGeom>
                <a:avLst/>
                <a:gdLst>
                  <a:gd name="T0" fmla="*/ 0 w 66"/>
                  <a:gd name="T1" fmla="*/ 2 h 39"/>
                  <a:gd name="T2" fmla="*/ 64 w 66"/>
                  <a:gd name="T3" fmla="*/ 35 h 39"/>
                  <a:gd name="T4" fmla="*/ 61 w 66"/>
                  <a:gd name="T5" fmla="*/ 33 h 39"/>
                  <a:gd name="T6" fmla="*/ 5 w 66"/>
                  <a:gd name="T7" fmla="*/ 2 h 39"/>
                  <a:gd name="T8" fmla="*/ 0 w 66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39">
                    <a:moveTo>
                      <a:pt x="0" y="2"/>
                    </a:moveTo>
                    <a:cubicBezTo>
                      <a:pt x="12" y="27"/>
                      <a:pt x="36" y="39"/>
                      <a:pt x="64" y="35"/>
                    </a:cubicBezTo>
                    <a:cubicBezTo>
                      <a:pt x="66" y="34"/>
                      <a:pt x="62" y="32"/>
                      <a:pt x="61" y="33"/>
                    </a:cubicBezTo>
                    <a:cubicBezTo>
                      <a:pt x="36" y="37"/>
                      <a:pt x="16" y="24"/>
                      <a:pt x="5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39"/>
              <p:cNvSpPr/>
              <p:nvPr/>
            </p:nvSpPr>
            <p:spPr bwMode="auto">
              <a:xfrm>
                <a:off x="2838" y="609"/>
                <a:ext cx="157" cy="98"/>
              </a:xfrm>
              <a:custGeom>
                <a:avLst/>
                <a:gdLst>
                  <a:gd name="T0" fmla="*/ 6 w 66"/>
                  <a:gd name="T1" fmla="*/ 39 h 41"/>
                  <a:gd name="T2" fmla="*/ 62 w 66"/>
                  <a:gd name="T3" fmla="*/ 3 h 41"/>
                  <a:gd name="T4" fmla="*/ 61 w 66"/>
                  <a:gd name="T5" fmla="*/ 1 h 41"/>
                  <a:gd name="T6" fmla="*/ 1 w 66"/>
                  <a:gd name="T7" fmla="*/ 39 h 41"/>
                  <a:gd name="T8" fmla="*/ 6 w 66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1">
                    <a:moveTo>
                      <a:pt x="6" y="39"/>
                    </a:moveTo>
                    <a:cubicBezTo>
                      <a:pt x="19" y="22"/>
                      <a:pt x="42" y="8"/>
                      <a:pt x="62" y="3"/>
                    </a:cubicBezTo>
                    <a:cubicBezTo>
                      <a:pt x="66" y="2"/>
                      <a:pt x="63" y="0"/>
                      <a:pt x="61" y="1"/>
                    </a:cubicBezTo>
                    <a:cubicBezTo>
                      <a:pt x="39" y="7"/>
                      <a:pt x="14" y="20"/>
                      <a:pt x="1" y="39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40"/>
              <p:cNvSpPr/>
              <p:nvPr/>
            </p:nvSpPr>
            <p:spPr bwMode="auto">
              <a:xfrm>
                <a:off x="2886" y="564"/>
                <a:ext cx="81" cy="154"/>
              </a:xfrm>
              <a:custGeom>
                <a:avLst/>
                <a:gdLst>
                  <a:gd name="T0" fmla="*/ 5 w 34"/>
                  <a:gd name="T1" fmla="*/ 1 h 65"/>
                  <a:gd name="T2" fmla="*/ 28 w 34"/>
                  <a:gd name="T3" fmla="*/ 64 h 65"/>
                  <a:gd name="T4" fmla="*/ 32 w 34"/>
                  <a:gd name="T5" fmla="*/ 63 h 65"/>
                  <a:gd name="T6" fmla="*/ 10 w 34"/>
                  <a:gd name="T7" fmla="*/ 1 h 65"/>
                  <a:gd name="T8" fmla="*/ 5 w 34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5">
                    <a:moveTo>
                      <a:pt x="5" y="1"/>
                    </a:moveTo>
                    <a:cubicBezTo>
                      <a:pt x="0" y="26"/>
                      <a:pt x="7" y="50"/>
                      <a:pt x="28" y="64"/>
                    </a:cubicBezTo>
                    <a:cubicBezTo>
                      <a:pt x="29" y="65"/>
                      <a:pt x="34" y="64"/>
                      <a:pt x="32" y="63"/>
                    </a:cubicBezTo>
                    <a:cubicBezTo>
                      <a:pt x="12" y="49"/>
                      <a:pt x="5" y="25"/>
                      <a:pt x="10" y="1"/>
                    </a:cubicBezTo>
                    <a:cubicBezTo>
                      <a:pt x="10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41"/>
              <p:cNvSpPr/>
              <p:nvPr/>
            </p:nvSpPr>
            <p:spPr bwMode="auto">
              <a:xfrm>
                <a:off x="2228" y="481"/>
                <a:ext cx="677" cy="171"/>
              </a:xfrm>
              <a:custGeom>
                <a:avLst/>
                <a:gdLst>
                  <a:gd name="T0" fmla="*/ 283 w 285"/>
                  <a:gd name="T1" fmla="*/ 70 h 72"/>
                  <a:gd name="T2" fmla="*/ 6 w 285"/>
                  <a:gd name="T3" fmla="*/ 0 h 72"/>
                  <a:gd name="T4" fmla="*/ 3 w 285"/>
                  <a:gd name="T5" fmla="*/ 2 h 72"/>
                  <a:gd name="T6" fmla="*/ 279 w 285"/>
                  <a:gd name="T7" fmla="*/ 72 h 72"/>
                  <a:gd name="T8" fmla="*/ 283 w 285"/>
                  <a:gd name="T9" fmla="*/ 7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72">
                    <a:moveTo>
                      <a:pt x="283" y="70"/>
                    </a:moveTo>
                    <a:cubicBezTo>
                      <a:pt x="190" y="47"/>
                      <a:pt x="97" y="26"/>
                      <a:pt x="6" y="0"/>
                    </a:cubicBezTo>
                    <a:cubicBezTo>
                      <a:pt x="5" y="0"/>
                      <a:pt x="0" y="1"/>
                      <a:pt x="3" y="2"/>
                    </a:cubicBezTo>
                    <a:cubicBezTo>
                      <a:pt x="94" y="28"/>
                      <a:pt x="187" y="49"/>
                      <a:pt x="279" y="72"/>
                    </a:cubicBezTo>
                    <a:cubicBezTo>
                      <a:pt x="280" y="72"/>
                      <a:pt x="285" y="71"/>
                      <a:pt x="283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42"/>
              <p:cNvSpPr/>
              <p:nvPr/>
            </p:nvSpPr>
            <p:spPr bwMode="auto">
              <a:xfrm>
                <a:off x="2888" y="631"/>
                <a:ext cx="41" cy="40"/>
              </a:xfrm>
              <a:custGeom>
                <a:avLst/>
                <a:gdLst>
                  <a:gd name="T0" fmla="*/ 6 w 17"/>
                  <a:gd name="T1" fmla="*/ 16 h 17"/>
                  <a:gd name="T2" fmla="*/ 1 w 17"/>
                  <a:gd name="T3" fmla="*/ 7 h 17"/>
                  <a:gd name="T4" fmla="*/ 10 w 17"/>
                  <a:gd name="T5" fmla="*/ 1 h 17"/>
                  <a:gd name="T6" fmla="*/ 16 w 17"/>
                  <a:gd name="T7" fmla="*/ 11 h 17"/>
                  <a:gd name="T8" fmla="*/ 6 w 1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16"/>
                    </a:moveTo>
                    <a:cubicBezTo>
                      <a:pt x="2" y="15"/>
                      <a:pt x="0" y="11"/>
                      <a:pt x="1" y="7"/>
                    </a:cubicBezTo>
                    <a:cubicBezTo>
                      <a:pt x="2" y="3"/>
                      <a:pt x="6" y="0"/>
                      <a:pt x="10" y="1"/>
                    </a:cubicBezTo>
                    <a:cubicBezTo>
                      <a:pt x="15" y="3"/>
                      <a:pt x="17" y="7"/>
                      <a:pt x="16" y="11"/>
                    </a:cubicBezTo>
                    <a:cubicBezTo>
                      <a:pt x="15" y="15"/>
                      <a:pt x="10" y="17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43"/>
              <p:cNvSpPr/>
              <p:nvPr/>
            </p:nvSpPr>
            <p:spPr bwMode="auto">
              <a:xfrm>
                <a:off x="2763" y="828"/>
                <a:ext cx="130" cy="139"/>
              </a:xfrm>
              <a:custGeom>
                <a:avLst/>
                <a:gdLst>
                  <a:gd name="T0" fmla="*/ 5 w 55"/>
                  <a:gd name="T1" fmla="*/ 58 h 59"/>
                  <a:gd name="T2" fmla="*/ 53 w 55"/>
                  <a:gd name="T3" fmla="*/ 2 h 59"/>
                  <a:gd name="T4" fmla="*/ 49 w 55"/>
                  <a:gd name="T5" fmla="*/ 0 h 59"/>
                  <a:gd name="T6" fmla="*/ 0 w 55"/>
                  <a:gd name="T7" fmla="*/ 57 h 59"/>
                  <a:gd name="T8" fmla="*/ 5 w 55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9">
                    <a:moveTo>
                      <a:pt x="5" y="58"/>
                    </a:moveTo>
                    <a:cubicBezTo>
                      <a:pt x="7" y="29"/>
                      <a:pt x="24" y="6"/>
                      <a:pt x="53" y="2"/>
                    </a:cubicBezTo>
                    <a:cubicBezTo>
                      <a:pt x="55" y="2"/>
                      <a:pt x="51" y="0"/>
                      <a:pt x="49" y="0"/>
                    </a:cubicBezTo>
                    <a:cubicBezTo>
                      <a:pt x="20" y="5"/>
                      <a:pt x="2" y="27"/>
                      <a:pt x="0" y="57"/>
                    </a:cubicBezTo>
                    <a:cubicBezTo>
                      <a:pt x="0" y="58"/>
                      <a:pt x="5" y="59"/>
                      <a:pt x="5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44"/>
              <p:cNvSpPr/>
              <p:nvPr/>
            </p:nvSpPr>
            <p:spPr bwMode="auto">
              <a:xfrm>
                <a:off x="2770" y="804"/>
                <a:ext cx="118" cy="128"/>
              </a:xfrm>
              <a:custGeom>
                <a:avLst/>
                <a:gdLst>
                  <a:gd name="T0" fmla="*/ 0 w 50"/>
                  <a:gd name="T1" fmla="*/ 1 h 54"/>
                  <a:gd name="T2" fmla="*/ 47 w 50"/>
                  <a:gd name="T3" fmla="*/ 54 h 54"/>
                  <a:gd name="T4" fmla="*/ 47 w 50"/>
                  <a:gd name="T5" fmla="*/ 52 h 54"/>
                  <a:gd name="T6" fmla="*/ 5 w 50"/>
                  <a:gd name="T7" fmla="*/ 2 h 54"/>
                  <a:gd name="T8" fmla="*/ 0 w 50"/>
                  <a:gd name="T9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4">
                    <a:moveTo>
                      <a:pt x="0" y="1"/>
                    </a:moveTo>
                    <a:cubicBezTo>
                      <a:pt x="3" y="28"/>
                      <a:pt x="20" y="48"/>
                      <a:pt x="47" y="54"/>
                    </a:cubicBezTo>
                    <a:cubicBezTo>
                      <a:pt x="50" y="54"/>
                      <a:pt x="50" y="52"/>
                      <a:pt x="47" y="52"/>
                    </a:cubicBezTo>
                    <a:cubicBezTo>
                      <a:pt x="22" y="47"/>
                      <a:pt x="7" y="27"/>
                      <a:pt x="5" y="2"/>
                    </a:cubicBezTo>
                    <a:cubicBezTo>
                      <a:pt x="5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45"/>
              <p:cNvSpPr/>
              <p:nvPr/>
            </p:nvSpPr>
            <p:spPr bwMode="auto">
              <a:xfrm>
                <a:off x="2720" y="865"/>
                <a:ext cx="180" cy="46"/>
              </a:xfrm>
              <a:custGeom>
                <a:avLst/>
                <a:gdLst>
                  <a:gd name="T0" fmla="*/ 6 w 76"/>
                  <a:gd name="T1" fmla="*/ 18 h 19"/>
                  <a:gd name="T2" fmla="*/ 71 w 76"/>
                  <a:gd name="T3" fmla="*/ 5 h 19"/>
                  <a:gd name="T4" fmla="*/ 73 w 76"/>
                  <a:gd name="T5" fmla="*/ 3 h 19"/>
                  <a:gd name="T6" fmla="*/ 2 w 76"/>
                  <a:gd name="T7" fmla="*/ 17 h 19"/>
                  <a:gd name="T8" fmla="*/ 6 w 76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9">
                    <a:moveTo>
                      <a:pt x="6" y="18"/>
                    </a:moveTo>
                    <a:cubicBezTo>
                      <a:pt x="24" y="6"/>
                      <a:pt x="50" y="2"/>
                      <a:pt x="71" y="5"/>
                    </a:cubicBezTo>
                    <a:cubicBezTo>
                      <a:pt x="72" y="5"/>
                      <a:pt x="76" y="3"/>
                      <a:pt x="73" y="3"/>
                    </a:cubicBezTo>
                    <a:cubicBezTo>
                      <a:pt x="50" y="0"/>
                      <a:pt x="22" y="4"/>
                      <a:pt x="2" y="17"/>
                    </a:cubicBezTo>
                    <a:cubicBezTo>
                      <a:pt x="0" y="19"/>
                      <a:pt x="5" y="19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46"/>
              <p:cNvSpPr/>
              <p:nvPr/>
            </p:nvSpPr>
            <p:spPr bwMode="auto">
              <a:xfrm>
                <a:off x="2789" y="797"/>
                <a:ext cx="49" cy="166"/>
              </a:xfrm>
              <a:custGeom>
                <a:avLst/>
                <a:gdLst>
                  <a:gd name="T0" fmla="*/ 15 w 21"/>
                  <a:gd name="T1" fmla="*/ 2 h 70"/>
                  <a:gd name="T2" fmla="*/ 14 w 21"/>
                  <a:gd name="T3" fmla="*/ 69 h 70"/>
                  <a:gd name="T4" fmla="*/ 19 w 21"/>
                  <a:gd name="T5" fmla="*/ 68 h 70"/>
                  <a:gd name="T6" fmla="*/ 20 w 21"/>
                  <a:gd name="T7" fmla="*/ 2 h 70"/>
                  <a:gd name="T8" fmla="*/ 15 w 21"/>
                  <a:gd name="T9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0">
                    <a:moveTo>
                      <a:pt x="15" y="2"/>
                    </a:moveTo>
                    <a:cubicBezTo>
                      <a:pt x="2" y="23"/>
                      <a:pt x="0" y="48"/>
                      <a:pt x="14" y="69"/>
                    </a:cubicBezTo>
                    <a:cubicBezTo>
                      <a:pt x="15" y="70"/>
                      <a:pt x="20" y="70"/>
                      <a:pt x="19" y="68"/>
                    </a:cubicBezTo>
                    <a:cubicBezTo>
                      <a:pt x="5" y="48"/>
                      <a:pt x="7" y="23"/>
                      <a:pt x="20" y="2"/>
                    </a:cubicBezTo>
                    <a:cubicBezTo>
                      <a:pt x="21" y="1"/>
                      <a:pt x="16" y="0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47"/>
              <p:cNvSpPr/>
              <p:nvPr/>
            </p:nvSpPr>
            <p:spPr bwMode="auto">
              <a:xfrm>
                <a:off x="2233" y="479"/>
                <a:ext cx="570" cy="401"/>
              </a:xfrm>
              <a:custGeom>
                <a:avLst/>
                <a:gdLst>
                  <a:gd name="T0" fmla="*/ 238 w 240"/>
                  <a:gd name="T1" fmla="*/ 166 h 169"/>
                  <a:gd name="T2" fmla="*/ 6 w 240"/>
                  <a:gd name="T3" fmla="*/ 1 h 169"/>
                  <a:gd name="T4" fmla="*/ 2 w 240"/>
                  <a:gd name="T5" fmla="*/ 2 h 169"/>
                  <a:gd name="T6" fmla="*/ 234 w 240"/>
                  <a:gd name="T7" fmla="*/ 168 h 169"/>
                  <a:gd name="T8" fmla="*/ 238 w 240"/>
                  <a:gd name="T9" fmla="*/ 16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69">
                    <a:moveTo>
                      <a:pt x="238" y="166"/>
                    </a:moveTo>
                    <a:cubicBezTo>
                      <a:pt x="161" y="112"/>
                      <a:pt x="82" y="59"/>
                      <a:pt x="6" y="1"/>
                    </a:cubicBezTo>
                    <a:cubicBezTo>
                      <a:pt x="5" y="0"/>
                      <a:pt x="0" y="1"/>
                      <a:pt x="2" y="2"/>
                    </a:cubicBezTo>
                    <a:cubicBezTo>
                      <a:pt x="77" y="60"/>
                      <a:pt x="156" y="113"/>
                      <a:pt x="234" y="168"/>
                    </a:cubicBezTo>
                    <a:cubicBezTo>
                      <a:pt x="235" y="169"/>
                      <a:pt x="240" y="167"/>
                      <a:pt x="238" y="1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48"/>
              <p:cNvSpPr/>
              <p:nvPr/>
            </p:nvSpPr>
            <p:spPr bwMode="auto">
              <a:xfrm>
                <a:off x="2784" y="861"/>
                <a:ext cx="43" cy="40"/>
              </a:xfrm>
              <a:custGeom>
                <a:avLst/>
                <a:gdLst>
                  <a:gd name="T0" fmla="*/ 4 w 18"/>
                  <a:gd name="T1" fmla="*/ 15 h 17"/>
                  <a:gd name="T2" fmla="*/ 3 w 18"/>
                  <a:gd name="T3" fmla="*/ 4 h 17"/>
                  <a:gd name="T4" fmla="*/ 14 w 18"/>
                  <a:gd name="T5" fmla="*/ 3 h 17"/>
                  <a:gd name="T6" fmla="*/ 15 w 18"/>
                  <a:gd name="T7" fmla="*/ 14 h 17"/>
                  <a:gd name="T8" fmla="*/ 4 w 18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4" y="15"/>
                    </a:moveTo>
                    <a:cubicBezTo>
                      <a:pt x="1" y="12"/>
                      <a:pt x="0" y="8"/>
                      <a:pt x="3" y="4"/>
                    </a:cubicBezTo>
                    <a:cubicBezTo>
                      <a:pt x="6" y="1"/>
                      <a:pt x="10" y="0"/>
                      <a:pt x="14" y="3"/>
                    </a:cubicBezTo>
                    <a:cubicBezTo>
                      <a:pt x="17" y="5"/>
                      <a:pt x="18" y="10"/>
                      <a:pt x="15" y="14"/>
                    </a:cubicBezTo>
                    <a:cubicBezTo>
                      <a:pt x="13" y="17"/>
                      <a:pt x="8" y="17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49"/>
              <p:cNvSpPr/>
              <p:nvPr/>
            </p:nvSpPr>
            <p:spPr bwMode="auto">
              <a:xfrm>
                <a:off x="2539" y="1029"/>
                <a:ext cx="174" cy="102"/>
              </a:xfrm>
              <a:custGeom>
                <a:avLst/>
                <a:gdLst>
                  <a:gd name="T0" fmla="*/ 6 w 73"/>
                  <a:gd name="T1" fmla="*/ 42 h 43"/>
                  <a:gd name="T2" fmla="*/ 68 w 73"/>
                  <a:gd name="T3" fmla="*/ 9 h 43"/>
                  <a:gd name="T4" fmla="*/ 70 w 73"/>
                  <a:gd name="T5" fmla="*/ 7 h 43"/>
                  <a:gd name="T6" fmla="*/ 1 w 73"/>
                  <a:gd name="T7" fmla="*/ 41 h 43"/>
                  <a:gd name="T8" fmla="*/ 6 w 73"/>
                  <a:gd name="T9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43">
                    <a:moveTo>
                      <a:pt x="6" y="42"/>
                    </a:moveTo>
                    <a:cubicBezTo>
                      <a:pt x="17" y="17"/>
                      <a:pt x="40" y="2"/>
                      <a:pt x="68" y="9"/>
                    </a:cubicBezTo>
                    <a:cubicBezTo>
                      <a:pt x="70" y="9"/>
                      <a:pt x="73" y="8"/>
                      <a:pt x="70" y="7"/>
                    </a:cubicBezTo>
                    <a:cubicBezTo>
                      <a:pt x="40" y="0"/>
                      <a:pt x="14" y="13"/>
                      <a:pt x="1" y="41"/>
                    </a:cubicBezTo>
                    <a:cubicBezTo>
                      <a:pt x="0" y="42"/>
                      <a:pt x="5" y="43"/>
                      <a:pt x="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50"/>
              <p:cNvSpPr/>
              <p:nvPr/>
            </p:nvSpPr>
            <p:spPr bwMode="auto">
              <a:xfrm>
                <a:off x="2589" y="982"/>
                <a:ext cx="83" cy="159"/>
              </a:xfrm>
              <a:custGeom>
                <a:avLst/>
                <a:gdLst>
                  <a:gd name="T0" fmla="*/ 7 w 35"/>
                  <a:gd name="T1" fmla="*/ 1 h 67"/>
                  <a:gd name="T2" fmla="*/ 29 w 35"/>
                  <a:gd name="T3" fmla="*/ 66 h 67"/>
                  <a:gd name="T4" fmla="*/ 33 w 35"/>
                  <a:gd name="T5" fmla="*/ 66 h 67"/>
                  <a:gd name="T6" fmla="*/ 12 w 35"/>
                  <a:gd name="T7" fmla="*/ 2 h 67"/>
                  <a:gd name="T8" fmla="*/ 7 w 35"/>
                  <a:gd name="T9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7">
                    <a:moveTo>
                      <a:pt x="7" y="1"/>
                    </a:moveTo>
                    <a:cubicBezTo>
                      <a:pt x="0" y="27"/>
                      <a:pt x="7" y="51"/>
                      <a:pt x="29" y="66"/>
                    </a:cubicBezTo>
                    <a:cubicBezTo>
                      <a:pt x="30" y="67"/>
                      <a:pt x="35" y="67"/>
                      <a:pt x="33" y="66"/>
                    </a:cubicBezTo>
                    <a:cubicBezTo>
                      <a:pt x="11" y="51"/>
                      <a:pt x="5" y="27"/>
                      <a:pt x="12" y="2"/>
                    </a:cubicBezTo>
                    <a:cubicBezTo>
                      <a:pt x="13" y="1"/>
                      <a:pt x="8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51"/>
              <p:cNvSpPr/>
              <p:nvPr/>
            </p:nvSpPr>
            <p:spPr bwMode="auto">
              <a:xfrm>
                <a:off x="2523" y="1048"/>
                <a:ext cx="178" cy="45"/>
              </a:xfrm>
              <a:custGeom>
                <a:avLst/>
                <a:gdLst>
                  <a:gd name="T0" fmla="*/ 4 w 75"/>
                  <a:gd name="T1" fmla="*/ 6 h 19"/>
                  <a:gd name="T2" fmla="*/ 69 w 75"/>
                  <a:gd name="T3" fmla="*/ 19 h 19"/>
                  <a:gd name="T4" fmla="*/ 74 w 75"/>
                  <a:gd name="T5" fmla="*/ 17 h 19"/>
                  <a:gd name="T6" fmla="*/ 3 w 75"/>
                  <a:gd name="T7" fmla="*/ 4 h 19"/>
                  <a:gd name="T8" fmla="*/ 4 w 75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9">
                    <a:moveTo>
                      <a:pt x="4" y="6"/>
                    </a:moveTo>
                    <a:cubicBezTo>
                      <a:pt x="26" y="2"/>
                      <a:pt x="51" y="9"/>
                      <a:pt x="69" y="19"/>
                    </a:cubicBezTo>
                    <a:cubicBezTo>
                      <a:pt x="71" y="19"/>
                      <a:pt x="75" y="18"/>
                      <a:pt x="74" y="17"/>
                    </a:cubicBezTo>
                    <a:cubicBezTo>
                      <a:pt x="53" y="6"/>
                      <a:pt x="26" y="0"/>
                      <a:pt x="3" y="4"/>
                    </a:cubicBezTo>
                    <a:cubicBezTo>
                      <a:pt x="0" y="5"/>
                      <a:pt x="2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52"/>
              <p:cNvSpPr/>
              <p:nvPr/>
            </p:nvSpPr>
            <p:spPr bwMode="auto">
              <a:xfrm>
                <a:off x="2585" y="998"/>
                <a:ext cx="90" cy="152"/>
              </a:xfrm>
              <a:custGeom>
                <a:avLst/>
                <a:gdLst>
                  <a:gd name="T0" fmla="*/ 32 w 38"/>
                  <a:gd name="T1" fmla="*/ 1 h 64"/>
                  <a:gd name="T2" fmla="*/ 5 w 38"/>
                  <a:gd name="T3" fmla="*/ 63 h 64"/>
                  <a:gd name="T4" fmla="*/ 10 w 38"/>
                  <a:gd name="T5" fmla="*/ 62 h 64"/>
                  <a:gd name="T6" fmla="*/ 36 w 38"/>
                  <a:gd name="T7" fmla="*/ 1 h 64"/>
                  <a:gd name="T8" fmla="*/ 32 w 38"/>
                  <a:gd name="T9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4">
                    <a:moveTo>
                      <a:pt x="32" y="1"/>
                    </a:moveTo>
                    <a:cubicBezTo>
                      <a:pt x="12" y="15"/>
                      <a:pt x="0" y="38"/>
                      <a:pt x="5" y="63"/>
                    </a:cubicBezTo>
                    <a:cubicBezTo>
                      <a:pt x="6" y="64"/>
                      <a:pt x="11" y="64"/>
                      <a:pt x="10" y="62"/>
                    </a:cubicBezTo>
                    <a:cubicBezTo>
                      <a:pt x="5" y="38"/>
                      <a:pt x="16" y="15"/>
                      <a:pt x="36" y="1"/>
                    </a:cubicBezTo>
                    <a:cubicBezTo>
                      <a:pt x="38" y="0"/>
                      <a:pt x="33" y="0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53"/>
              <p:cNvSpPr/>
              <p:nvPr/>
            </p:nvSpPr>
            <p:spPr bwMode="auto">
              <a:xfrm>
                <a:off x="2236" y="479"/>
                <a:ext cx="375" cy="581"/>
              </a:xfrm>
              <a:custGeom>
                <a:avLst/>
                <a:gdLst>
                  <a:gd name="T0" fmla="*/ 157 w 158"/>
                  <a:gd name="T1" fmla="*/ 243 h 245"/>
                  <a:gd name="T2" fmla="*/ 5 w 158"/>
                  <a:gd name="T3" fmla="*/ 1 h 245"/>
                  <a:gd name="T4" fmla="*/ 1 w 158"/>
                  <a:gd name="T5" fmla="*/ 2 h 245"/>
                  <a:gd name="T6" fmla="*/ 153 w 158"/>
                  <a:gd name="T7" fmla="*/ 244 h 245"/>
                  <a:gd name="T8" fmla="*/ 157 w 158"/>
                  <a:gd name="T9" fmla="*/ 243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45">
                    <a:moveTo>
                      <a:pt x="157" y="243"/>
                    </a:moveTo>
                    <a:cubicBezTo>
                      <a:pt x="106" y="163"/>
                      <a:pt x="53" y="83"/>
                      <a:pt x="5" y="1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48" y="84"/>
                      <a:pt x="101" y="164"/>
                      <a:pt x="153" y="244"/>
                    </a:cubicBezTo>
                    <a:cubicBezTo>
                      <a:pt x="153" y="245"/>
                      <a:pt x="158" y="244"/>
                      <a:pt x="157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54"/>
              <p:cNvSpPr/>
              <p:nvPr/>
            </p:nvSpPr>
            <p:spPr bwMode="auto">
              <a:xfrm>
                <a:off x="2592" y="1046"/>
                <a:ext cx="40" cy="40"/>
              </a:xfrm>
              <a:custGeom>
                <a:avLst/>
                <a:gdLst>
                  <a:gd name="T0" fmla="*/ 2 w 17"/>
                  <a:gd name="T1" fmla="*/ 12 h 17"/>
                  <a:gd name="T2" fmla="*/ 4 w 17"/>
                  <a:gd name="T3" fmla="*/ 2 h 17"/>
                  <a:gd name="T4" fmla="*/ 15 w 17"/>
                  <a:gd name="T5" fmla="*/ 5 h 17"/>
                  <a:gd name="T6" fmla="*/ 12 w 17"/>
                  <a:gd name="T7" fmla="*/ 15 h 17"/>
                  <a:gd name="T8" fmla="*/ 2 w 17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2" y="12"/>
                    </a:moveTo>
                    <a:cubicBezTo>
                      <a:pt x="0" y="9"/>
                      <a:pt x="1" y="4"/>
                      <a:pt x="4" y="2"/>
                    </a:cubicBezTo>
                    <a:cubicBezTo>
                      <a:pt x="8" y="0"/>
                      <a:pt x="13" y="1"/>
                      <a:pt x="15" y="5"/>
                    </a:cubicBezTo>
                    <a:cubicBezTo>
                      <a:pt x="17" y="8"/>
                      <a:pt x="16" y="13"/>
                      <a:pt x="12" y="15"/>
                    </a:cubicBezTo>
                    <a:cubicBezTo>
                      <a:pt x="9" y="17"/>
                      <a:pt x="4" y="16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55"/>
              <p:cNvSpPr/>
              <p:nvPr/>
            </p:nvSpPr>
            <p:spPr bwMode="auto">
              <a:xfrm>
                <a:off x="2285" y="1153"/>
                <a:ext cx="193" cy="64"/>
              </a:xfrm>
              <a:custGeom>
                <a:avLst/>
                <a:gdLst>
                  <a:gd name="T0" fmla="*/ 6 w 81"/>
                  <a:gd name="T1" fmla="*/ 26 h 27"/>
                  <a:gd name="T2" fmla="*/ 75 w 81"/>
                  <a:gd name="T3" fmla="*/ 18 h 27"/>
                  <a:gd name="T4" fmla="*/ 79 w 81"/>
                  <a:gd name="T5" fmla="*/ 17 h 27"/>
                  <a:gd name="T6" fmla="*/ 1 w 81"/>
                  <a:gd name="T7" fmla="*/ 25 h 27"/>
                  <a:gd name="T8" fmla="*/ 6 w 81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7">
                    <a:moveTo>
                      <a:pt x="6" y="26"/>
                    </a:moveTo>
                    <a:cubicBezTo>
                      <a:pt x="26" y="7"/>
                      <a:pt x="51" y="2"/>
                      <a:pt x="75" y="18"/>
                    </a:cubicBezTo>
                    <a:cubicBezTo>
                      <a:pt x="76" y="19"/>
                      <a:pt x="81" y="19"/>
                      <a:pt x="79" y="17"/>
                    </a:cubicBezTo>
                    <a:cubicBezTo>
                      <a:pt x="53" y="0"/>
                      <a:pt x="23" y="4"/>
                      <a:pt x="1" y="25"/>
                    </a:cubicBezTo>
                    <a:cubicBezTo>
                      <a:pt x="0" y="26"/>
                      <a:pt x="5" y="27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56"/>
              <p:cNvSpPr/>
              <p:nvPr/>
            </p:nvSpPr>
            <p:spPr bwMode="auto">
              <a:xfrm>
                <a:off x="2357" y="1100"/>
                <a:ext cx="57" cy="169"/>
              </a:xfrm>
              <a:custGeom>
                <a:avLst/>
                <a:gdLst>
                  <a:gd name="T0" fmla="*/ 18 w 24"/>
                  <a:gd name="T1" fmla="*/ 1 h 71"/>
                  <a:gd name="T2" fmla="*/ 16 w 24"/>
                  <a:gd name="T3" fmla="*/ 69 h 71"/>
                  <a:gd name="T4" fmla="*/ 20 w 24"/>
                  <a:gd name="T5" fmla="*/ 69 h 71"/>
                  <a:gd name="T6" fmla="*/ 23 w 24"/>
                  <a:gd name="T7" fmla="*/ 2 h 71"/>
                  <a:gd name="T8" fmla="*/ 18 w 24"/>
                  <a:gd name="T9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1">
                    <a:moveTo>
                      <a:pt x="18" y="1"/>
                    </a:moveTo>
                    <a:cubicBezTo>
                      <a:pt x="2" y="22"/>
                      <a:pt x="0" y="47"/>
                      <a:pt x="16" y="69"/>
                    </a:cubicBezTo>
                    <a:cubicBezTo>
                      <a:pt x="16" y="70"/>
                      <a:pt x="21" y="71"/>
                      <a:pt x="20" y="69"/>
                    </a:cubicBezTo>
                    <a:cubicBezTo>
                      <a:pt x="5" y="47"/>
                      <a:pt x="7" y="23"/>
                      <a:pt x="23" y="2"/>
                    </a:cubicBezTo>
                    <a:cubicBezTo>
                      <a:pt x="24" y="1"/>
                      <a:pt x="19" y="0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57"/>
              <p:cNvSpPr/>
              <p:nvPr/>
            </p:nvSpPr>
            <p:spPr bwMode="auto">
              <a:xfrm>
                <a:off x="2293" y="1143"/>
                <a:ext cx="159" cy="93"/>
              </a:xfrm>
              <a:custGeom>
                <a:avLst/>
                <a:gdLst>
                  <a:gd name="T0" fmla="*/ 3 w 67"/>
                  <a:gd name="T1" fmla="*/ 2 h 39"/>
                  <a:gd name="T2" fmla="*/ 61 w 67"/>
                  <a:gd name="T3" fmla="*/ 37 h 39"/>
                  <a:gd name="T4" fmla="*/ 66 w 67"/>
                  <a:gd name="T5" fmla="*/ 36 h 39"/>
                  <a:gd name="T6" fmla="*/ 5 w 67"/>
                  <a:gd name="T7" fmla="*/ 0 h 39"/>
                  <a:gd name="T8" fmla="*/ 3 w 67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39">
                    <a:moveTo>
                      <a:pt x="3" y="2"/>
                    </a:moveTo>
                    <a:cubicBezTo>
                      <a:pt x="25" y="6"/>
                      <a:pt x="47" y="21"/>
                      <a:pt x="61" y="37"/>
                    </a:cubicBezTo>
                    <a:cubicBezTo>
                      <a:pt x="62" y="39"/>
                      <a:pt x="67" y="37"/>
                      <a:pt x="66" y="36"/>
                    </a:cubicBezTo>
                    <a:cubicBezTo>
                      <a:pt x="51" y="19"/>
                      <a:pt x="28" y="4"/>
                      <a:pt x="5" y="0"/>
                    </a:cubicBezTo>
                    <a:cubicBezTo>
                      <a:pt x="4" y="0"/>
                      <a:pt x="0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58"/>
              <p:cNvSpPr/>
              <p:nvPr/>
            </p:nvSpPr>
            <p:spPr bwMode="auto">
              <a:xfrm>
                <a:off x="2333" y="1134"/>
                <a:ext cx="128" cy="120"/>
              </a:xfrm>
              <a:custGeom>
                <a:avLst/>
                <a:gdLst>
                  <a:gd name="T0" fmla="*/ 48 w 54"/>
                  <a:gd name="T1" fmla="*/ 1 h 51"/>
                  <a:gd name="T2" fmla="*/ 0 w 54"/>
                  <a:gd name="T3" fmla="*/ 50 h 51"/>
                  <a:gd name="T4" fmla="*/ 5 w 54"/>
                  <a:gd name="T5" fmla="*/ 50 h 51"/>
                  <a:gd name="T6" fmla="*/ 50 w 54"/>
                  <a:gd name="T7" fmla="*/ 2 h 51"/>
                  <a:gd name="T8" fmla="*/ 48 w 54"/>
                  <a:gd name="T9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1">
                    <a:moveTo>
                      <a:pt x="48" y="1"/>
                    </a:moveTo>
                    <a:cubicBezTo>
                      <a:pt x="24" y="7"/>
                      <a:pt x="3" y="24"/>
                      <a:pt x="0" y="50"/>
                    </a:cubicBezTo>
                    <a:cubicBezTo>
                      <a:pt x="0" y="51"/>
                      <a:pt x="5" y="51"/>
                      <a:pt x="5" y="50"/>
                    </a:cubicBezTo>
                    <a:cubicBezTo>
                      <a:pt x="8" y="25"/>
                      <a:pt x="27" y="8"/>
                      <a:pt x="50" y="2"/>
                    </a:cubicBezTo>
                    <a:cubicBezTo>
                      <a:pt x="54" y="1"/>
                      <a:pt x="49" y="0"/>
                      <a:pt x="4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59"/>
              <p:cNvSpPr/>
              <p:nvPr/>
            </p:nvSpPr>
            <p:spPr bwMode="auto">
              <a:xfrm>
                <a:off x="2228" y="500"/>
                <a:ext cx="150" cy="669"/>
              </a:xfrm>
              <a:custGeom>
                <a:avLst/>
                <a:gdLst>
                  <a:gd name="T0" fmla="*/ 63 w 63"/>
                  <a:gd name="T1" fmla="*/ 280 h 282"/>
                  <a:gd name="T2" fmla="*/ 5 w 63"/>
                  <a:gd name="T3" fmla="*/ 1 h 282"/>
                  <a:gd name="T4" fmla="*/ 0 w 63"/>
                  <a:gd name="T5" fmla="*/ 2 h 282"/>
                  <a:gd name="T6" fmla="*/ 58 w 63"/>
                  <a:gd name="T7" fmla="*/ 281 h 282"/>
                  <a:gd name="T8" fmla="*/ 63 w 63"/>
                  <a:gd name="T9" fmla="*/ 28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82">
                    <a:moveTo>
                      <a:pt x="63" y="280"/>
                    </a:moveTo>
                    <a:cubicBezTo>
                      <a:pt x="43" y="188"/>
                      <a:pt x="21" y="95"/>
                      <a:pt x="5" y="1"/>
                    </a:cubicBezTo>
                    <a:cubicBezTo>
                      <a:pt x="5" y="0"/>
                      <a:pt x="0" y="0"/>
                      <a:pt x="0" y="2"/>
                    </a:cubicBezTo>
                    <a:cubicBezTo>
                      <a:pt x="16" y="95"/>
                      <a:pt x="38" y="188"/>
                      <a:pt x="58" y="281"/>
                    </a:cubicBezTo>
                    <a:cubicBezTo>
                      <a:pt x="58" y="282"/>
                      <a:pt x="63" y="282"/>
                      <a:pt x="63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60"/>
              <p:cNvSpPr/>
              <p:nvPr/>
            </p:nvSpPr>
            <p:spPr bwMode="auto">
              <a:xfrm>
                <a:off x="2357" y="1160"/>
                <a:ext cx="38" cy="38"/>
              </a:xfrm>
              <a:custGeom>
                <a:avLst/>
                <a:gdLst>
                  <a:gd name="T0" fmla="*/ 0 w 16"/>
                  <a:gd name="T1" fmla="*/ 9 h 16"/>
                  <a:gd name="T2" fmla="*/ 7 w 16"/>
                  <a:gd name="T3" fmla="*/ 0 h 16"/>
                  <a:gd name="T4" fmla="*/ 16 w 16"/>
                  <a:gd name="T5" fmla="*/ 7 h 16"/>
                  <a:gd name="T6" fmla="*/ 9 w 16"/>
                  <a:gd name="T7" fmla="*/ 16 h 16"/>
                  <a:gd name="T8" fmla="*/ 0 w 16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9"/>
                    </a:moveTo>
                    <a:cubicBezTo>
                      <a:pt x="0" y="5"/>
                      <a:pt x="3" y="1"/>
                      <a:pt x="7" y="0"/>
                    </a:cubicBezTo>
                    <a:cubicBezTo>
                      <a:pt x="11" y="0"/>
                      <a:pt x="15" y="3"/>
                      <a:pt x="16" y="7"/>
                    </a:cubicBezTo>
                    <a:cubicBezTo>
                      <a:pt x="16" y="11"/>
                      <a:pt x="13" y="15"/>
                      <a:pt x="9" y="16"/>
                    </a:cubicBezTo>
                    <a:cubicBezTo>
                      <a:pt x="5" y="16"/>
                      <a:pt x="1" y="13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61"/>
              <p:cNvSpPr/>
              <p:nvPr/>
            </p:nvSpPr>
            <p:spPr bwMode="auto">
              <a:xfrm>
                <a:off x="2041" y="1155"/>
                <a:ext cx="187" cy="76"/>
              </a:xfrm>
              <a:custGeom>
                <a:avLst/>
                <a:gdLst>
                  <a:gd name="T0" fmla="*/ 6 w 79"/>
                  <a:gd name="T1" fmla="*/ 14 h 32"/>
                  <a:gd name="T2" fmla="*/ 73 w 79"/>
                  <a:gd name="T3" fmla="*/ 31 h 32"/>
                  <a:gd name="T4" fmla="*/ 78 w 79"/>
                  <a:gd name="T5" fmla="*/ 31 h 32"/>
                  <a:gd name="T6" fmla="*/ 2 w 79"/>
                  <a:gd name="T7" fmla="*/ 12 h 32"/>
                  <a:gd name="T8" fmla="*/ 6 w 79"/>
                  <a:gd name="T9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2">
                    <a:moveTo>
                      <a:pt x="6" y="14"/>
                    </a:moveTo>
                    <a:cubicBezTo>
                      <a:pt x="32" y="3"/>
                      <a:pt x="57" y="8"/>
                      <a:pt x="73" y="31"/>
                    </a:cubicBezTo>
                    <a:cubicBezTo>
                      <a:pt x="74" y="32"/>
                      <a:pt x="79" y="32"/>
                      <a:pt x="78" y="31"/>
                    </a:cubicBezTo>
                    <a:cubicBezTo>
                      <a:pt x="60" y="6"/>
                      <a:pt x="30" y="0"/>
                      <a:pt x="2" y="12"/>
                    </a:cubicBezTo>
                    <a:cubicBezTo>
                      <a:pt x="0" y="13"/>
                      <a:pt x="5" y="15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62"/>
              <p:cNvSpPr/>
              <p:nvPr/>
            </p:nvSpPr>
            <p:spPr bwMode="auto">
              <a:xfrm>
                <a:off x="2110" y="1119"/>
                <a:ext cx="92" cy="154"/>
              </a:xfrm>
              <a:custGeom>
                <a:avLst/>
                <a:gdLst>
                  <a:gd name="T0" fmla="*/ 33 w 39"/>
                  <a:gd name="T1" fmla="*/ 1 h 65"/>
                  <a:gd name="T2" fmla="*/ 7 w 39"/>
                  <a:gd name="T3" fmla="*/ 63 h 65"/>
                  <a:gd name="T4" fmla="*/ 12 w 39"/>
                  <a:gd name="T5" fmla="*/ 64 h 65"/>
                  <a:gd name="T6" fmla="*/ 38 w 39"/>
                  <a:gd name="T7" fmla="*/ 2 h 65"/>
                  <a:gd name="T8" fmla="*/ 33 w 39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5">
                    <a:moveTo>
                      <a:pt x="33" y="1"/>
                    </a:moveTo>
                    <a:cubicBezTo>
                      <a:pt x="10" y="15"/>
                      <a:pt x="0" y="37"/>
                      <a:pt x="7" y="63"/>
                    </a:cubicBezTo>
                    <a:cubicBezTo>
                      <a:pt x="7" y="65"/>
                      <a:pt x="12" y="65"/>
                      <a:pt x="12" y="64"/>
                    </a:cubicBezTo>
                    <a:cubicBezTo>
                      <a:pt x="5" y="38"/>
                      <a:pt x="15" y="16"/>
                      <a:pt x="38" y="2"/>
                    </a:cubicBezTo>
                    <a:cubicBezTo>
                      <a:pt x="39" y="2"/>
                      <a:pt x="34" y="0"/>
                      <a:pt x="3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63"/>
              <p:cNvSpPr/>
              <p:nvPr/>
            </p:nvSpPr>
            <p:spPr bwMode="auto">
              <a:xfrm>
                <a:off x="2074" y="1122"/>
                <a:ext cx="116" cy="137"/>
              </a:xfrm>
              <a:custGeom>
                <a:avLst/>
                <a:gdLst>
                  <a:gd name="T0" fmla="*/ 2 w 49"/>
                  <a:gd name="T1" fmla="*/ 2 h 58"/>
                  <a:gd name="T2" fmla="*/ 44 w 49"/>
                  <a:gd name="T3" fmla="*/ 56 h 58"/>
                  <a:gd name="T4" fmla="*/ 49 w 49"/>
                  <a:gd name="T5" fmla="*/ 56 h 58"/>
                  <a:gd name="T6" fmla="*/ 6 w 49"/>
                  <a:gd name="T7" fmla="*/ 1 h 58"/>
                  <a:gd name="T8" fmla="*/ 2 w 49"/>
                  <a:gd name="T9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8">
                    <a:moveTo>
                      <a:pt x="2" y="2"/>
                    </a:moveTo>
                    <a:cubicBezTo>
                      <a:pt x="21" y="13"/>
                      <a:pt x="37" y="36"/>
                      <a:pt x="44" y="56"/>
                    </a:cubicBezTo>
                    <a:cubicBezTo>
                      <a:pt x="45" y="58"/>
                      <a:pt x="49" y="57"/>
                      <a:pt x="49" y="56"/>
                    </a:cubicBezTo>
                    <a:cubicBezTo>
                      <a:pt x="41" y="35"/>
                      <a:pt x="26" y="12"/>
                      <a:pt x="6" y="1"/>
                    </a:cubicBezTo>
                    <a:cubicBezTo>
                      <a:pt x="5" y="0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64"/>
              <p:cNvSpPr/>
              <p:nvPr/>
            </p:nvSpPr>
            <p:spPr bwMode="auto">
              <a:xfrm>
                <a:off x="2074" y="1160"/>
                <a:ext cx="159" cy="80"/>
              </a:xfrm>
              <a:custGeom>
                <a:avLst/>
                <a:gdLst>
                  <a:gd name="T0" fmla="*/ 64 w 67"/>
                  <a:gd name="T1" fmla="*/ 3 h 34"/>
                  <a:gd name="T2" fmla="*/ 0 w 67"/>
                  <a:gd name="T3" fmla="*/ 33 h 34"/>
                  <a:gd name="T4" fmla="*/ 5 w 67"/>
                  <a:gd name="T5" fmla="*/ 33 h 34"/>
                  <a:gd name="T6" fmla="*/ 62 w 67"/>
                  <a:gd name="T7" fmla="*/ 5 h 34"/>
                  <a:gd name="T8" fmla="*/ 64 w 67"/>
                  <a:gd name="T9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34">
                    <a:moveTo>
                      <a:pt x="64" y="3"/>
                    </a:moveTo>
                    <a:cubicBezTo>
                      <a:pt x="38" y="0"/>
                      <a:pt x="13" y="9"/>
                      <a:pt x="0" y="33"/>
                    </a:cubicBezTo>
                    <a:cubicBezTo>
                      <a:pt x="0" y="34"/>
                      <a:pt x="4" y="34"/>
                      <a:pt x="5" y="33"/>
                    </a:cubicBezTo>
                    <a:cubicBezTo>
                      <a:pt x="16" y="12"/>
                      <a:pt x="39" y="2"/>
                      <a:pt x="62" y="5"/>
                    </a:cubicBezTo>
                    <a:cubicBezTo>
                      <a:pt x="65" y="5"/>
                      <a:pt x="67" y="3"/>
                      <a:pt x="6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65"/>
              <p:cNvSpPr/>
              <p:nvPr/>
            </p:nvSpPr>
            <p:spPr bwMode="auto">
              <a:xfrm>
                <a:off x="2133" y="498"/>
                <a:ext cx="117" cy="673"/>
              </a:xfrm>
              <a:custGeom>
                <a:avLst/>
                <a:gdLst>
                  <a:gd name="T0" fmla="*/ 6 w 49"/>
                  <a:gd name="T1" fmla="*/ 283 h 284"/>
                  <a:gd name="T2" fmla="*/ 49 w 49"/>
                  <a:gd name="T3" fmla="*/ 1 h 284"/>
                  <a:gd name="T4" fmla="*/ 44 w 49"/>
                  <a:gd name="T5" fmla="*/ 1 h 284"/>
                  <a:gd name="T6" fmla="*/ 1 w 49"/>
                  <a:gd name="T7" fmla="*/ 283 h 284"/>
                  <a:gd name="T8" fmla="*/ 6 w 49"/>
                  <a:gd name="T9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84">
                    <a:moveTo>
                      <a:pt x="6" y="283"/>
                    </a:moveTo>
                    <a:cubicBezTo>
                      <a:pt x="19" y="189"/>
                      <a:pt x="31" y="94"/>
                      <a:pt x="49" y="1"/>
                    </a:cubicBezTo>
                    <a:cubicBezTo>
                      <a:pt x="49" y="0"/>
                      <a:pt x="44" y="0"/>
                      <a:pt x="44" y="1"/>
                    </a:cubicBezTo>
                    <a:cubicBezTo>
                      <a:pt x="26" y="95"/>
                      <a:pt x="14" y="189"/>
                      <a:pt x="1" y="283"/>
                    </a:cubicBezTo>
                    <a:cubicBezTo>
                      <a:pt x="0" y="284"/>
                      <a:pt x="5" y="284"/>
                      <a:pt x="6" y="2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66"/>
              <p:cNvSpPr/>
              <p:nvPr/>
            </p:nvSpPr>
            <p:spPr bwMode="auto">
              <a:xfrm>
                <a:off x="2119" y="1162"/>
                <a:ext cx="41" cy="40"/>
              </a:xfrm>
              <a:custGeom>
                <a:avLst/>
                <a:gdLst>
                  <a:gd name="T0" fmla="*/ 1 w 17"/>
                  <a:gd name="T1" fmla="*/ 7 h 17"/>
                  <a:gd name="T2" fmla="*/ 10 w 17"/>
                  <a:gd name="T3" fmla="*/ 1 h 17"/>
                  <a:gd name="T4" fmla="*/ 16 w 17"/>
                  <a:gd name="T5" fmla="*/ 10 h 17"/>
                  <a:gd name="T6" fmla="*/ 7 w 17"/>
                  <a:gd name="T7" fmla="*/ 16 h 17"/>
                  <a:gd name="T8" fmla="*/ 1 w 17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67"/>
              <p:cNvSpPr/>
              <p:nvPr/>
            </p:nvSpPr>
            <p:spPr bwMode="auto">
              <a:xfrm>
                <a:off x="1806" y="1067"/>
                <a:ext cx="159" cy="112"/>
              </a:xfrm>
              <a:custGeom>
                <a:avLst/>
                <a:gdLst>
                  <a:gd name="T0" fmla="*/ 5 w 67"/>
                  <a:gd name="T1" fmla="*/ 4 h 47"/>
                  <a:gd name="T2" fmla="*/ 62 w 67"/>
                  <a:gd name="T3" fmla="*/ 45 h 47"/>
                  <a:gd name="T4" fmla="*/ 67 w 67"/>
                  <a:gd name="T5" fmla="*/ 45 h 47"/>
                  <a:gd name="T6" fmla="*/ 3 w 67"/>
                  <a:gd name="T7" fmla="*/ 2 h 47"/>
                  <a:gd name="T8" fmla="*/ 5 w 67"/>
                  <a:gd name="T9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7">
                    <a:moveTo>
                      <a:pt x="5" y="4"/>
                    </a:moveTo>
                    <a:cubicBezTo>
                      <a:pt x="33" y="2"/>
                      <a:pt x="55" y="18"/>
                      <a:pt x="62" y="45"/>
                    </a:cubicBezTo>
                    <a:cubicBezTo>
                      <a:pt x="62" y="47"/>
                      <a:pt x="67" y="47"/>
                      <a:pt x="67" y="45"/>
                    </a:cubicBezTo>
                    <a:cubicBezTo>
                      <a:pt x="60" y="15"/>
                      <a:pt x="33" y="0"/>
                      <a:pt x="3" y="2"/>
                    </a:cubicBezTo>
                    <a:cubicBezTo>
                      <a:pt x="0" y="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68"/>
              <p:cNvSpPr/>
              <p:nvPr/>
            </p:nvSpPr>
            <p:spPr bwMode="auto">
              <a:xfrm>
                <a:off x="1856" y="1062"/>
                <a:ext cx="126" cy="124"/>
              </a:xfrm>
              <a:custGeom>
                <a:avLst/>
                <a:gdLst>
                  <a:gd name="T0" fmla="*/ 48 w 53"/>
                  <a:gd name="T1" fmla="*/ 0 h 52"/>
                  <a:gd name="T2" fmla="*/ 0 w 53"/>
                  <a:gd name="T3" fmla="*/ 50 h 52"/>
                  <a:gd name="T4" fmla="*/ 5 w 53"/>
                  <a:gd name="T5" fmla="*/ 51 h 52"/>
                  <a:gd name="T6" fmla="*/ 51 w 53"/>
                  <a:gd name="T7" fmla="*/ 2 h 52"/>
                  <a:gd name="T8" fmla="*/ 48 w 53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2">
                    <a:moveTo>
                      <a:pt x="48" y="0"/>
                    </a:moveTo>
                    <a:cubicBezTo>
                      <a:pt x="21" y="5"/>
                      <a:pt x="3" y="23"/>
                      <a:pt x="0" y="50"/>
                    </a:cubicBezTo>
                    <a:cubicBezTo>
                      <a:pt x="0" y="51"/>
                      <a:pt x="5" y="52"/>
                      <a:pt x="5" y="51"/>
                    </a:cubicBezTo>
                    <a:cubicBezTo>
                      <a:pt x="7" y="25"/>
                      <a:pt x="25" y="7"/>
                      <a:pt x="51" y="2"/>
                    </a:cubicBezTo>
                    <a:cubicBezTo>
                      <a:pt x="53" y="2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69"/>
              <p:cNvSpPr/>
              <p:nvPr/>
            </p:nvSpPr>
            <p:spPr bwMode="auto">
              <a:xfrm>
                <a:off x="1860" y="1024"/>
                <a:ext cx="62" cy="164"/>
              </a:xfrm>
              <a:custGeom>
                <a:avLst/>
                <a:gdLst>
                  <a:gd name="T0" fmla="*/ 1 w 26"/>
                  <a:gd name="T1" fmla="*/ 2 h 69"/>
                  <a:gd name="T2" fmla="*/ 21 w 26"/>
                  <a:gd name="T3" fmla="*/ 68 h 69"/>
                  <a:gd name="T4" fmla="*/ 26 w 26"/>
                  <a:gd name="T5" fmla="*/ 68 h 69"/>
                  <a:gd name="T6" fmla="*/ 6 w 26"/>
                  <a:gd name="T7" fmla="*/ 1 h 69"/>
                  <a:gd name="T8" fmla="*/ 1 w 26"/>
                  <a:gd name="T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1" y="2"/>
                    </a:moveTo>
                    <a:cubicBezTo>
                      <a:pt x="15" y="20"/>
                      <a:pt x="21" y="46"/>
                      <a:pt x="21" y="68"/>
                    </a:cubicBezTo>
                    <a:cubicBezTo>
                      <a:pt x="21" y="69"/>
                      <a:pt x="26" y="69"/>
                      <a:pt x="26" y="68"/>
                    </a:cubicBezTo>
                    <a:cubicBezTo>
                      <a:pt x="26" y="45"/>
                      <a:pt x="20" y="19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70"/>
              <p:cNvSpPr/>
              <p:nvPr/>
            </p:nvSpPr>
            <p:spPr bwMode="auto">
              <a:xfrm>
                <a:off x="1815" y="1091"/>
                <a:ext cx="178" cy="45"/>
              </a:xfrm>
              <a:custGeom>
                <a:avLst/>
                <a:gdLst>
                  <a:gd name="T0" fmla="*/ 73 w 75"/>
                  <a:gd name="T1" fmla="*/ 11 h 19"/>
                  <a:gd name="T2" fmla="*/ 2 w 75"/>
                  <a:gd name="T3" fmla="*/ 17 h 19"/>
                  <a:gd name="T4" fmla="*/ 6 w 75"/>
                  <a:gd name="T5" fmla="*/ 18 h 19"/>
                  <a:gd name="T6" fmla="*/ 69 w 75"/>
                  <a:gd name="T7" fmla="*/ 13 h 19"/>
                  <a:gd name="T8" fmla="*/ 73 w 75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9">
                    <a:moveTo>
                      <a:pt x="73" y="11"/>
                    </a:moveTo>
                    <a:cubicBezTo>
                      <a:pt x="50" y="0"/>
                      <a:pt x="22" y="0"/>
                      <a:pt x="2" y="17"/>
                    </a:cubicBezTo>
                    <a:cubicBezTo>
                      <a:pt x="0" y="18"/>
                      <a:pt x="5" y="19"/>
                      <a:pt x="6" y="18"/>
                    </a:cubicBezTo>
                    <a:cubicBezTo>
                      <a:pt x="24" y="2"/>
                      <a:pt x="48" y="2"/>
                      <a:pt x="69" y="13"/>
                    </a:cubicBezTo>
                    <a:cubicBezTo>
                      <a:pt x="70" y="13"/>
                      <a:pt x="75" y="12"/>
                      <a:pt x="7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71"/>
              <p:cNvSpPr/>
              <p:nvPr/>
            </p:nvSpPr>
            <p:spPr bwMode="auto">
              <a:xfrm>
                <a:off x="1898" y="500"/>
                <a:ext cx="354" cy="593"/>
              </a:xfrm>
              <a:custGeom>
                <a:avLst/>
                <a:gdLst>
                  <a:gd name="T0" fmla="*/ 6 w 149"/>
                  <a:gd name="T1" fmla="*/ 249 h 250"/>
                  <a:gd name="T2" fmla="*/ 148 w 149"/>
                  <a:gd name="T3" fmla="*/ 2 h 250"/>
                  <a:gd name="T4" fmla="*/ 143 w 149"/>
                  <a:gd name="T5" fmla="*/ 1 h 250"/>
                  <a:gd name="T6" fmla="*/ 1 w 149"/>
                  <a:gd name="T7" fmla="*/ 249 h 250"/>
                  <a:gd name="T8" fmla="*/ 6 w 149"/>
                  <a:gd name="T9" fmla="*/ 249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250">
                    <a:moveTo>
                      <a:pt x="6" y="249"/>
                    </a:moveTo>
                    <a:cubicBezTo>
                      <a:pt x="52" y="166"/>
                      <a:pt x="98" y="82"/>
                      <a:pt x="148" y="2"/>
                    </a:cubicBezTo>
                    <a:cubicBezTo>
                      <a:pt x="149" y="0"/>
                      <a:pt x="144" y="0"/>
                      <a:pt x="143" y="1"/>
                    </a:cubicBezTo>
                    <a:cubicBezTo>
                      <a:pt x="93" y="82"/>
                      <a:pt x="48" y="166"/>
                      <a:pt x="1" y="249"/>
                    </a:cubicBezTo>
                    <a:cubicBezTo>
                      <a:pt x="0" y="250"/>
                      <a:pt x="5" y="250"/>
                      <a:pt x="6" y="2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72"/>
              <p:cNvSpPr/>
              <p:nvPr/>
            </p:nvSpPr>
            <p:spPr bwMode="auto">
              <a:xfrm>
                <a:off x="1879" y="1081"/>
                <a:ext cx="43" cy="41"/>
              </a:xfrm>
              <a:custGeom>
                <a:avLst/>
                <a:gdLst>
                  <a:gd name="T0" fmla="*/ 2 w 18"/>
                  <a:gd name="T1" fmla="*/ 5 h 17"/>
                  <a:gd name="T2" fmla="*/ 13 w 18"/>
                  <a:gd name="T3" fmla="*/ 2 h 17"/>
                  <a:gd name="T4" fmla="*/ 15 w 18"/>
                  <a:gd name="T5" fmla="*/ 13 h 17"/>
                  <a:gd name="T6" fmla="*/ 5 w 18"/>
                  <a:gd name="T7" fmla="*/ 15 h 17"/>
                  <a:gd name="T8" fmla="*/ 2 w 18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2" y="5"/>
                    </a:moveTo>
                    <a:cubicBezTo>
                      <a:pt x="5" y="1"/>
                      <a:pt x="9" y="0"/>
                      <a:pt x="13" y="2"/>
                    </a:cubicBezTo>
                    <a:cubicBezTo>
                      <a:pt x="17" y="4"/>
                      <a:pt x="18" y="9"/>
                      <a:pt x="15" y="13"/>
                    </a:cubicBezTo>
                    <a:cubicBezTo>
                      <a:pt x="13" y="16"/>
                      <a:pt x="8" y="17"/>
                      <a:pt x="5" y="15"/>
                    </a:cubicBezTo>
                    <a:cubicBezTo>
                      <a:pt x="1" y="13"/>
                      <a:pt x="0" y="8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73"/>
              <p:cNvSpPr/>
              <p:nvPr/>
            </p:nvSpPr>
            <p:spPr bwMode="auto">
              <a:xfrm>
                <a:off x="1621" y="865"/>
                <a:ext cx="121" cy="155"/>
              </a:xfrm>
              <a:custGeom>
                <a:avLst/>
                <a:gdLst>
                  <a:gd name="T0" fmla="*/ 3 w 51"/>
                  <a:gd name="T1" fmla="*/ 2 h 65"/>
                  <a:gd name="T2" fmla="*/ 42 w 51"/>
                  <a:gd name="T3" fmla="*/ 63 h 65"/>
                  <a:gd name="T4" fmla="*/ 47 w 51"/>
                  <a:gd name="T5" fmla="*/ 64 h 65"/>
                  <a:gd name="T6" fmla="*/ 6 w 51"/>
                  <a:gd name="T7" fmla="*/ 0 h 65"/>
                  <a:gd name="T8" fmla="*/ 3 w 51"/>
                  <a:gd name="T9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65">
                    <a:moveTo>
                      <a:pt x="3" y="2"/>
                    </a:moveTo>
                    <a:cubicBezTo>
                      <a:pt x="30" y="11"/>
                      <a:pt x="46" y="34"/>
                      <a:pt x="42" y="63"/>
                    </a:cubicBezTo>
                    <a:cubicBezTo>
                      <a:pt x="41" y="64"/>
                      <a:pt x="46" y="65"/>
                      <a:pt x="47" y="64"/>
                    </a:cubicBezTo>
                    <a:cubicBezTo>
                      <a:pt x="51" y="34"/>
                      <a:pt x="34" y="10"/>
                      <a:pt x="6" y="0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74"/>
              <p:cNvSpPr/>
              <p:nvPr/>
            </p:nvSpPr>
            <p:spPr bwMode="auto">
              <a:xfrm>
                <a:off x="1625" y="903"/>
                <a:ext cx="162" cy="86"/>
              </a:xfrm>
              <a:custGeom>
                <a:avLst/>
                <a:gdLst>
                  <a:gd name="T0" fmla="*/ 65 w 68"/>
                  <a:gd name="T1" fmla="*/ 6 h 36"/>
                  <a:gd name="T2" fmla="*/ 0 w 68"/>
                  <a:gd name="T3" fmla="*/ 34 h 36"/>
                  <a:gd name="T4" fmla="*/ 5 w 68"/>
                  <a:gd name="T5" fmla="*/ 35 h 36"/>
                  <a:gd name="T6" fmla="*/ 64 w 68"/>
                  <a:gd name="T7" fmla="*/ 8 h 36"/>
                  <a:gd name="T8" fmla="*/ 65 w 68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6">
                    <a:moveTo>
                      <a:pt x="65" y="6"/>
                    </a:moveTo>
                    <a:cubicBezTo>
                      <a:pt x="38" y="0"/>
                      <a:pt x="14" y="9"/>
                      <a:pt x="0" y="34"/>
                    </a:cubicBezTo>
                    <a:cubicBezTo>
                      <a:pt x="0" y="35"/>
                      <a:pt x="4" y="36"/>
                      <a:pt x="5" y="35"/>
                    </a:cubicBezTo>
                    <a:cubicBezTo>
                      <a:pt x="17" y="13"/>
                      <a:pt x="39" y="3"/>
                      <a:pt x="64" y="8"/>
                    </a:cubicBezTo>
                    <a:cubicBezTo>
                      <a:pt x="67" y="9"/>
                      <a:pt x="68" y="7"/>
                      <a:pt x="6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75"/>
              <p:cNvSpPr/>
              <p:nvPr/>
            </p:nvSpPr>
            <p:spPr bwMode="auto">
              <a:xfrm>
                <a:off x="1675" y="842"/>
                <a:ext cx="43" cy="171"/>
              </a:xfrm>
              <a:custGeom>
                <a:avLst/>
                <a:gdLst>
                  <a:gd name="T0" fmla="*/ 6 w 18"/>
                  <a:gd name="T1" fmla="*/ 2 h 72"/>
                  <a:gd name="T2" fmla="*/ 0 w 18"/>
                  <a:gd name="T3" fmla="*/ 71 h 72"/>
                  <a:gd name="T4" fmla="*/ 5 w 18"/>
                  <a:gd name="T5" fmla="*/ 71 h 72"/>
                  <a:gd name="T6" fmla="*/ 12 w 18"/>
                  <a:gd name="T7" fmla="*/ 2 h 72"/>
                  <a:gd name="T8" fmla="*/ 6 w 18"/>
                  <a:gd name="T9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2">
                    <a:moveTo>
                      <a:pt x="6" y="2"/>
                    </a:moveTo>
                    <a:cubicBezTo>
                      <a:pt x="13" y="24"/>
                      <a:pt x="9" y="50"/>
                      <a:pt x="0" y="71"/>
                    </a:cubicBezTo>
                    <a:cubicBezTo>
                      <a:pt x="0" y="72"/>
                      <a:pt x="5" y="72"/>
                      <a:pt x="5" y="71"/>
                    </a:cubicBezTo>
                    <a:cubicBezTo>
                      <a:pt x="14" y="50"/>
                      <a:pt x="18" y="23"/>
                      <a:pt x="12" y="2"/>
                    </a:cubicBezTo>
                    <a:cubicBezTo>
                      <a:pt x="11" y="0"/>
                      <a:pt x="6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76"/>
              <p:cNvSpPr/>
              <p:nvPr/>
            </p:nvSpPr>
            <p:spPr bwMode="auto">
              <a:xfrm>
                <a:off x="1606" y="903"/>
                <a:ext cx="171" cy="74"/>
              </a:xfrm>
              <a:custGeom>
                <a:avLst/>
                <a:gdLst>
                  <a:gd name="T0" fmla="*/ 71 w 72"/>
                  <a:gd name="T1" fmla="*/ 29 h 31"/>
                  <a:gd name="T2" fmla="*/ 3 w 72"/>
                  <a:gd name="T3" fmla="*/ 8 h 31"/>
                  <a:gd name="T4" fmla="*/ 6 w 72"/>
                  <a:gd name="T5" fmla="*/ 10 h 31"/>
                  <a:gd name="T6" fmla="*/ 66 w 72"/>
                  <a:gd name="T7" fmla="*/ 30 h 31"/>
                  <a:gd name="T8" fmla="*/ 71 w 72"/>
                  <a:gd name="T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31">
                    <a:moveTo>
                      <a:pt x="71" y="29"/>
                    </a:moveTo>
                    <a:cubicBezTo>
                      <a:pt x="54" y="10"/>
                      <a:pt x="29" y="0"/>
                      <a:pt x="3" y="8"/>
                    </a:cubicBezTo>
                    <a:cubicBezTo>
                      <a:pt x="0" y="10"/>
                      <a:pt x="5" y="11"/>
                      <a:pt x="6" y="10"/>
                    </a:cubicBezTo>
                    <a:cubicBezTo>
                      <a:pt x="29" y="3"/>
                      <a:pt x="51" y="13"/>
                      <a:pt x="66" y="30"/>
                    </a:cubicBezTo>
                    <a:cubicBezTo>
                      <a:pt x="67" y="31"/>
                      <a:pt x="72" y="30"/>
                      <a:pt x="7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77"/>
              <p:cNvSpPr/>
              <p:nvPr/>
            </p:nvSpPr>
            <p:spPr bwMode="auto">
              <a:xfrm>
                <a:off x="1699" y="500"/>
                <a:ext cx="553" cy="420"/>
              </a:xfrm>
              <a:custGeom>
                <a:avLst/>
                <a:gdLst>
                  <a:gd name="T0" fmla="*/ 6 w 233"/>
                  <a:gd name="T1" fmla="*/ 176 h 177"/>
                  <a:gd name="T2" fmla="*/ 232 w 233"/>
                  <a:gd name="T3" fmla="*/ 2 h 177"/>
                  <a:gd name="T4" fmla="*/ 227 w 233"/>
                  <a:gd name="T5" fmla="*/ 1 h 177"/>
                  <a:gd name="T6" fmla="*/ 2 w 233"/>
                  <a:gd name="T7" fmla="*/ 175 h 177"/>
                  <a:gd name="T8" fmla="*/ 6 w 233"/>
                  <a:gd name="T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77">
                    <a:moveTo>
                      <a:pt x="6" y="176"/>
                    </a:moveTo>
                    <a:cubicBezTo>
                      <a:pt x="81" y="117"/>
                      <a:pt x="155" y="57"/>
                      <a:pt x="232" y="2"/>
                    </a:cubicBezTo>
                    <a:cubicBezTo>
                      <a:pt x="233" y="1"/>
                      <a:pt x="229" y="0"/>
                      <a:pt x="227" y="1"/>
                    </a:cubicBezTo>
                    <a:cubicBezTo>
                      <a:pt x="150" y="57"/>
                      <a:pt x="76" y="117"/>
                      <a:pt x="2" y="175"/>
                    </a:cubicBezTo>
                    <a:cubicBezTo>
                      <a:pt x="0" y="177"/>
                      <a:pt x="5" y="177"/>
                      <a:pt x="6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78"/>
              <p:cNvSpPr/>
              <p:nvPr/>
            </p:nvSpPr>
            <p:spPr bwMode="auto">
              <a:xfrm>
                <a:off x="1678" y="906"/>
                <a:ext cx="42" cy="40"/>
              </a:xfrm>
              <a:custGeom>
                <a:avLst/>
                <a:gdLst>
                  <a:gd name="T0" fmla="*/ 4 w 18"/>
                  <a:gd name="T1" fmla="*/ 2 h 17"/>
                  <a:gd name="T2" fmla="*/ 15 w 18"/>
                  <a:gd name="T3" fmla="*/ 4 h 17"/>
                  <a:gd name="T4" fmla="*/ 13 w 18"/>
                  <a:gd name="T5" fmla="*/ 15 h 17"/>
                  <a:gd name="T6" fmla="*/ 3 w 18"/>
                  <a:gd name="T7" fmla="*/ 13 h 17"/>
                  <a:gd name="T8" fmla="*/ 4 w 18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4" y="2"/>
                    </a:moveTo>
                    <a:cubicBezTo>
                      <a:pt x="8" y="0"/>
                      <a:pt x="13" y="1"/>
                      <a:pt x="15" y="4"/>
                    </a:cubicBezTo>
                    <a:cubicBezTo>
                      <a:pt x="18" y="8"/>
                      <a:pt x="17" y="12"/>
                      <a:pt x="13" y="15"/>
                    </a:cubicBezTo>
                    <a:cubicBezTo>
                      <a:pt x="10" y="17"/>
                      <a:pt x="5" y="16"/>
                      <a:pt x="3" y="13"/>
                    </a:cubicBezTo>
                    <a:cubicBezTo>
                      <a:pt x="0" y="10"/>
                      <a:pt x="1" y="5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79"/>
              <p:cNvSpPr/>
              <p:nvPr/>
            </p:nvSpPr>
            <p:spPr bwMode="auto">
              <a:xfrm>
                <a:off x="1504" y="583"/>
                <a:ext cx="79" cy="181"/>
              </a:xfrm>
              <a:custGeom>
                <a:avLst/>
                <a:gdLst>
                  <a:gd name="T0" fmla="*/ 1 w 33"/>
                  <a:gd name="T1" fmla="*/ 1 h 76"/>
                  <a:gd name="T2" fmla="*/ 13 w 33"/>
                  <a:gd name="T3" fmla="*/ 73 h 76"/>
                  <a:gd name="T4" fmla="*/ 17 w 33"/>
                  <a:gd name="T5" fmla="*/ 75 h 76"/>
                  <a:gd name="T6" fmla="*/ 6 w 33"/>
                  <a:gd name="T7" fmla="*/ 1 h 76"/>
                  <a:gd name="T8" fmla="*/ 1 w 33"/>
                  <a:gd name="T9" fmla="*/ 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6">
                    <a:moveTo>
                      <a:pt x="1" y="1"/>
                    </a:moveTo>
                    <a:cubicBezTo>
                      <a:pt x="22" y="21"/>
                      <a:pt x="28" y="48"/>
                      <a:pt x="13" y="73"/>
                    </a:cubicBezTo>
                    <a:cubicBezTo>
                      <a:pt x="12" y="75"/>
                      <a:pt x="17" y="76"/>
                      <a:pt x="17" y="75"/>
                    </a:cubicBezTo>
                    <a:cubicBezTo>
                      <a:pt x="33" y="49"/>
                      <a:pt x="27" y="21"/>
                      <a:pt x="6" y="1"/>
                    </a:cubicBezTo>
                    <a:cubicBezTo>
                      <a:pt x="5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80"/>
              <p:cNvSpPr/>
              <p:nvPr/>
            </p:nvSpPr>
            <p:spPr bwMode="auto">
              <a:xfrm>
                <a:off x="1459" y="650"/>
                <a:ext cx="178" cy="47"/>
              </a:xfrm>
              <a:custGeom>
                <a:avLst/>
                <a:gdLst>
                  <a:gd name="T0" fmla="*/ 73 w 75"/>
                  <a:gd name="T1" fmla="*/ 18 h 20"/>
                  <a:gd name="T2" fmla="*/ 1 w 75"/>
                  <a:gd name="T3" fmla="*/ 18 h 20"/>
                  <a:gd name="T4" fmla="*/ 5 w 75"/>
                  <a:gd name="T5" fmla="*/ 19 h 20"/>
                  <a:gd name="T6" fmla="*/ 69 w 75"/>
                  <a:gd name="T7" fmla="*/ 18 h 20"/>
                  <a:gd name="T8" fmla="*/ 73 w 75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0">
                    <a:moveTo>
                      <a:pt x="73" y="18"/>
                    </a:moveTo>
                    <a:cubicBezTo>
                      <a:pt x="50" y="2"/>
                      <a:pt x="23" y="0"/>
                      <a:pt x="1" y="18"/>
                    </a:cubicBezTo>
                    <a:cubicBezTo>
                      <a:pt x="0" y="18"/>
                      <a:pt x="4" y="20"/>
                      <a:pt x="5" y="19"/>
                    </a:cubicBezTo>
                    <a:cubicBezTo>
                      <a:pt x="25" y="4"/>
                      <a:pt x="48" y="4"/>
                      <a:pt x="69" y="18"/>
                    </a:cubicBezTo>
                    <a:cubicBezTo>
                      <a:pt x="70" y="19"/>
                      <a:pt x="75" y="19"/>
                      <a:pt x="7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81"/>
              <p:cNvSpPr/>
              <p:nvPr/>
            </p:nvSpPr>
            <p:spPr bwMode="auto">
              <a:xfrm>
                <a:off x="1493" y="588"/>
                <a:ext cx="95" cy="149"/>
              </a:xfrm>
              <a:custGeom>
                <a:avLst/>
                <a:gdLst>
                  <a:gd name="T0" fmla="*/ 35 w 40"/>
                  <a:gd name="T1" fmla="*/ 2 h 63"/>
                  <a:gd name="T2" fmla="*/ 2 w 40"/>
                  <a:gd name="T3" fmla="*/ 62 h 63"/>
                  <a:gd name="T4" fmla="*/ 6 w 40"/>
                  <a:gd name="T5" fmla="*/ 62 h 63"/>
                  <a:gd name="T6" fmla="*/ 40 w 40"/>
                  <a:gd name="T7" fmla="*/ 1 h 63"/>
                  <a:gd name="T8" fmla="*/ 35 w 40"/>
                  <a:gd name="T9" fmla="*/ 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3">
                    <a:moveTo>
                      <a:pt x="35" y="2"/>
                    </a:moveTo>
                    <a:cubicBezTo>
                      <a:pt x="32" y="24"/>
                      <a:pt x="18" y="47"/>
                      <a:pt x="2" y="62"/>
                    </a:cubicBezTo>
                    <a:cubicBezTo>
                      <a:pt x="0" y="63"/>
                      <a:pt x="5" y="63"/>
                      <a:pt x="6" y="62"/>
                    </a:cubicBezTo>
                    <a:cubicBezTo>
                      <a:pt x="23" y="47"/>
                      <a:pt x="37" y="24"/>
                      <a:pt x="40" y="1"/>
                    </a:cubicBezTo>
                    <a:cubicBezTo>
                      <a:pt x="40" y="0"/>
                      <a:pt x="35" y="0"/>
                      <a:pt x="3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182"/>
              <p:cNvSpPr/>
              <p:nvPr/>
            </p:nvSpPr>
            <p:spPr bwMode="auto">
              <a:xfrm>
                <a:off x="1466" y="631"/>
                <a:ext cx="138" cy="111"/>
              </a:xfrm>
              <a:custGeom>
                <a:avLst/>
                <a:gdLst>
                  <a:gd name="T0" fmla="*/ 57 w 58"/>
                  <a:gd name="T1" fmla="*/ 45 h 47"/>
                  <a:gd name="T2" fmla="*/ 5 w 58"/>
                  <a:gd name="T3" fmla="*/ 0 h 47"/>
                  <a:gd name="T4" fmla="*/ 4 w 58"/>
                  <a:gd name="T5" fmla="*/ 2 h 47"/>
                  <a:gd name="T6" fmla="*/ 52 w 58"/>
                  <a:gd name="T7" fmla="*/ 45 h 47"/>
                  <a:gd name="T8" fmla="*/ 57 w 58"/>
                  <a:gd name="T9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7">
                    <a:moveTo>
                      <a:pt x="57" y="45"/>
                    </a:moveTo>
                    <a:cubicBezTo>
                      <a:pt x="50" y="21"/>
                      <a:pt x="31" y="2"/>
                      <a:pt x="5" y="0"/>
                    </a:cubicBezTo>
                    <a:cubicBezTo>
                      <a:pt x="3" y="0"/>
                      <a:pt x="0" y="2"/>
                      <a:pt x="4" y="2"/>
                    </a:cubicBezTo>
                    <a:cubicBezTo>
                      <a:pt x="28" y="4"/>
                      <a:pt x="45" y="23"/>
                      <a:pt x="52" y="45"/>
                    </a:cubicBezTo>
                    <a:cubicBezTo>
                      <a:pt x="53" y="47"/>
                      <a:pt x="58" y="46"/>
                      <a:pt x="57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183"/>
              <p:cNvSpPr/>
              <p:nvPr/>
            </p:nvSpPr>
            <p:spPr bwMode="auto">
              <a:xfrm>
                <a:off x="1552" y="491"/>
                <a:ext cx="676" cy="173"/>
              </a:xfrm>
              <a:custGeom>
                <a:avLst/>
                <a:gdLst>
                  <a:gd name="T0" fmla="*/ 6 w 285"/>
                  <a:gd name="T1" fmla="*/ 73 h 73"/>
                  <a:gd name="T2" fmla="*/ 282 w 285"/>
                  <a:gd name="T3" fmla="*/ 2 h 73"/>
                  <a:gd name="T4" fmla="*/ 280 w 285"/>
                  <a:gd name="T5" fmla="*/ 0 h 73"/>
                  <a:gd name="T6" fmla="*/ 4 w 285"/>
                  <a:gd name="T7" fmla="*/ 71 h 73"/>
                  <a:gd name="T8" fmla="*/ 6 w 285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73">
                    <a:moveTo>
                      <a:pt x="6" y="73"/>
                    </a:moveTo>
                    <a:cubicBezTo>
                      <a:pt x="98" y="49"/>
                      <a:pt x="189" y="23"/>
                      <a:pt x="282" y="2"/>
                    </a:cubicBezTo>
                    <a:cubicBezTo>
                      <a:pt x="285" y="2"/>
                      <a:pt x="283" y="0"/>
                      <a:pt x="280" y="0"/>
                    </a:cubicBezTo>
                    <a:cubicBezTo>
                      <a:pt x="187" y="21"/>
                      <a:pt x="96" y="47"/>
                      <a:pt x="4" y="71"/>
                    </a:cubicBezTo>
                    <a:cubicBezTo>
                      <a:pt x="0" y="72"/>
                      <a:pt x="5" y="73"/>
                      <a:pt x="6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84"/>
              <p:cNvSpPr/>
              <p:nvPr/>
            </p:nvSpPr>
            <p:spPr bwMode="auto">
              <a:xfrm>
                <a:off x="1531" y="647"/>
                <a:ext cx="40" cy="38"/>
              </a:xfrm>
              <a:custGeom>
                <a:avLst/>
                <a:gdLst>
                  <a:gd name="T0" fmla="*/ 7 w 17"/>
                  <a:gd name="T1" fmla="*/ 0 h 16"/>
                  <a:gd name="T2" fmla="*/ 16 w 17"/>
                  <a:gd name="T3" fmla="*/ 6 h 16"/>
                  <a:gd name="T4" fmla="*/ 10 w 17"/>
                  <a:gd name="T5" fmla="*/ 15 h 16"/>
                  <a:gd name="T6" fmla="*/ 1 w 17"/>
                  <a:gd name="T7" fmla="*/ 10 h 16"/>
                  <a:gd name="T8" fmla="*/ 7 w 1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7" y="0"/>
                    </a:moveTo>
                    <a:cubicBezTo>
                      <a:pt x="11" y="0"/>
                      <a:pt x="15" y="2"/>
                      <a:pt x="16" y="6"/>
                    </a:cubicBezTo>
                    <a:cubicBezTo>
                      <a:pt x="17" y="10"/>
                      <a:pt x="14" y="14"/>
                      <a:pt x="10" y="15"/>
                    </a:cubicBezTo>
                    <a:cubicBezTo>
                      <a:pt x="6" y="16"/>
                      <a:pt x="2" y="14"/>
                      <a:pt x="1" y="10"/>
                    </a:cubicBezTo>
                    <a:cubicBezTo>
                      <a:pt x="0" y="5"/>
                      <a:pt x="3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85"/>
              <p:cNvSpPr/>
              <p:nvPr/>
            </p:nvSpPr>
            <p:spPr bwMode="auto">
              <a:xfrm>
                <a:off x="1485" y="339"/>
                <a:ext cx="79" cy="178"/>
              </a:xfrm>
              <a:custGeom>
                <a:avLst/>
                <a:gdLst>
                  <a:gd name="T0" fmla="*/ 16 w 33"/>
                  <a:gd name="T1" fmla="*/ 1 h 75"/>
                  <a:gd name="T2" fmla="*/ 1 w 33"/>
                  <a:gd name="T3" fmla="*/ 73 h 75"/>
                  <a:gd name="T4" fmla="*/ 6 w 33"/>
                  <a:gd name="T5" fmla="*/ 74 h 75"/>
                  <a:gd name="T6" fmla="*/ 21 w 33"/>
                  <a:gd name="T7" fmla="*/ 1 h 75"/>
                  <a:gd name="T8" fmla="*/ 16 w 33"/>
                  <a:gd name="T9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5">
                    <a:moveTo>
                      <a:pt x="16" y="1"/>
                    </a:moveTo>
                    <a:cubicBezTo>
                      <a:pt x="28" y="27"/>
                      <a:pt x="25" y="55"/>
                      <a:pt x="1" y="73"/>
                    </a:cubicBezTo>
                    <a:cubicBezTo>
                      <a:pt x="0" y="74"/>
                      <a:pt x="5" y="75"/>
                      <a:pt x="6" y="74"/>
                    </a:cubicBezTo>
                    <a:cubicBezTo>
                      <a:pt x="30" y="56"/>
                      <a:pt x="33" y="28"/>
                      <a:pt x="21" y="1"/>
                    </a:cubicBezTo>
                    <a:cubicBezTo>
                      <a:pt x="20" y="0"/>
                      <a:pt x="15" y="0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86"/>
              <p:cNvSpPr/>
              <p:nvPr/>
            </p:nvSpPr>
            <p:spPr bwMode="auto">
              <a:xfrm>
                <a:off x="1440" y="405"/>
                <a:ext cx="166" cy="81"/>
              </a:xfrm>
              <a:custGeom>
                <a:avLst/>
                <a:gdLst>
                  <a:gd name="T0" fmla="*/ 69 w 70"/>
                  <a:gd name="T1" fmla="*/ 32 h 34"/>
                  <a:gd name="T2" fmla="*/ 1 w 70"/>
                  <a:gd name="T3" fmla="*/ 8 h 34"/>
                  <a:gd name="T4" fmla="*/ 5 w 70"/>
                  <a:gd name="T5" fmla="*/ 10 h 34"/>
                  <a:gd name="T6" fmla="*/ 65 w 70"/>
                  <a:gd name="T7" fmla="*/ 32 h 34"/>
                  <a:gd name="T8" fmla="*/ 69 w 70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34">
                    <a:moveTo>
                      <a:pt x="69" y="32"/>
                    </a:moveTo>
                    <a:cubicBezTo>
                      <a:pt x="53" y="9"/>
                      <a:pt x="28" y="0"/>
                      <a:pt x="1" y="8"/>
                    </a:cubicBezTo>
                    <a:cubicBezTo>
                      <a:pt x="0" y="9"/>
                      <a:pt x="4" y="10"/>
                      <a:pt x="5" y="10"/>
                    </a:cubicBezTo>
                    <a:cubicBezTo>
                      <a:pt x="29" y="2"/>
                      <a:pt x="51" y="12"/>
                      <a:pt x="65" y="32"/>
                    </a:cubicBezTo>
                    <a:cubicBezTo>
                      <a:pt x="65" y="33"/>
                      <a:pt x="70" y="34"/>
                      <a:pt x="69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87"/>
              <p:cNvSpPr/>
              <p:nvPr/>
            </p:nvSpPr>
            <p:spPr bwMode="auto">
              <a:xfrm>
                <a:off x="1457" y="367"/>
                <a:ext cx="140" cy="114"/>
              </a:xfrm>
              <a:custGeom>
                <a:avLst/>
                <a:gdLst>
                  <a:gd name="T0" fmla="*/ 54 w 59"/>
                  <a:gd name="T1" fmla="*/ 2 h 48"/>
                  <a:gd name="T2" fmla="*/ 3 w 59"/>
                  <a:gd name="T3" fmla="*/ 46 h 48"/>
                  <a:gd name="T4" fmla="*/ 5 w 59"/>
                  <a:gd name="T5" fmla="*/ 48 h 48"/>
                  <a:gd name="T6" fmla="*/ 59 w 59"/>
                  <a:gd name="T7" fmla="*/ 2 h 48"/>
                  <a:gd name="T8" fmla="*/ 54 w 59"/>
                  <a:gd name="T9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8">
                    <a:moveTo>
                      <a:pt x="54" y="2"/>
                    </a:moveTo>
                    <a:cubicBezTo>
                      <a:pt x="44" y="21"/>
                      <a:pt x="23" y="38"/>
                      <a:pt x="3" y="46"/>
                    </a:cubicBezTo>
                    <a:cubicBezTo>
                      <a:pt x="0" y="48"/>
                      <a:pt x="4" y="48"/>
                      <a:pt x="5" y="48"/>
                    </a:cubicBezTo>
                    <a:cubicBezTo>
                      <a:pt x="26" y="39"/>
                      <a:pt x="48" y="22"/>
                      <a:pt x="59" y="2"/>
                    </a:cubicBezTo>
                    <a:cubicBezTo>
                      <a:pt x="59" y="1"/>
                      <a:pt x="55" y="0"/>
                      <a:pt x="5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88"/>
              <p:cNvSpPr/>
              <p:nvPr/>
            </p:nvSpPr>
            <p:spPr bwMode="auto">
              <a:xfrm>
                <a:off x="1469" y="372"/>
                <a:ext cx="95" cy="145"/>
              </a:xfrm>
              <a:custGeom>
                <a:avLst/>
                <a:gdLst>
                  <a:gd name="T0" fmla="*/ 39 w 40"/>
                  <a:gd name="T1" fmla="*/ 60 h 61"/>
                  <a:gd name="T2" fmla="*/ 6 w 40"/>
                  <a:gd name="T3" fmla="*/ 0 h 61"/>
                  <a:gd name="T4" fmla="*/ 2 w 40"/>
                  <a:gd name="T5" fmla="*/ 2 h 61"/>
                  <a:gd name="T6" fmla="*/ 33 w 40"/>
                  <a:gd name="T7" fmla="*/ 60 h 61"/>
                  <a:gd name="T8" fmla="*/ 39 w 40"/>
                  <a:gd name="T9" fmla="*/ 6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1">
                    <a:moveTo>
                      <a:pt x="39" y="60"/>
                    </a:moveTo>
                    <a:cubicBezTo>
                      <a:pt x="40" y="35"/>
                      <a:pt x="29" y="11"/>
                      <a:pt x="6" y="0"/>
                    </a:cubicBezTo>
                    <a:cubicBezTo>
                      <a:pt x="5" y="0"/>
                      <a:pt x="0" y="1"/>
                      <a:pt x="2" y="2"/>
                    </a:cubicBezTo>
                    <a:cubicBezTo>
                      <a:pt x="25" y="12"/>
                      <a:pt x="35" y="36"/>
                      <a:pt x="33" y="60"/>
                    </a:cubicBezTo>
                    <a:cubicBezTo>
                      <a:pt x="33" y="61"/>
                      <a:pt x="38" y="61"/>
                      <a:pt x="39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89"/>
              <p:cNvSpPr/>
              <p:nvPr/>
            </p:nvSpPr>
            <p:spPr bwMode="auto">
              <a:xfrm>
                <a:off x="1540" y="429"/>
                <a:ext cx="693" cy="76"/>
              </a:xfrm>
              <a:custGeom>
                <a:avLst/>
                <a:gdLst>
                  <a:gd name="T0" fmla="*/ 3 w 292"/>
                  <a:gd name="T1" fmla="*/ 2 h 32"/>
                  <a:gd name="T2" fmla="*/ 287 w 292"/>
                  <a:gd name="T3" fmla="*/ 32 h 32"/>
                  <a:gd name="T4" fmla="*/ 289 w 292"/>
                  <a:gd name="T5" fmla="*/ 30 h 32"/>
                  <a:gd name="T6" fmla="*/ 5 w 292"/>
                  <a:gd name="T7" fmla="*/ 0 h 32"/>
                  <a:gd name="T8" fmla="*/ 3 w 292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32">
                    <a:moveTo>
                      <a:pt x="3" y="2"/>
                    </a:moveTo>
                    <a:cubicBezTo>
                      <a:pt x="98" y="11"/>
                      <a:pt x="193" y="19"/>
                      <a:pt x="287" y="32"/>
                    </a:cubicBezTo>
                    <a:cubicBezTo>
                      <a:pt x="288" y="32"/>
                      <a:pt x="292" y="31"/>
                      <a:pt x="289" y="30"/>
                    </a:cubicBezTo>
                    <a:cubicBezTo>
                      <a:pt x="195" y="17"/>
                      <a:pt x="100" y="9"/>
                      <a:pt x="5" y="0"/>
                    </a:cubicBezTo>
                    <a:cubicBezTo>
                      <a:pt x="4" y="0"/>
                      <a:pt x="0" y="1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90"/>
              <p:cNvSpPr/>
              <p:nvPr/>
            </p:nvSpPr>
            <p:spPr bwMode="auto">
              <a:xfrm>
                <a:off x="1519" y="412"/>
                <a:ext cx="38" cy="38"/>
              </a:xfrm>
              <a:custGeom>
                <a:avLst/>
                <a:gdLst>
                  <a:gd name="T0" fmla="*/ 9 w 16"/>
                  <a:gd name="T1" fmla="*/ 0 h 16"/>
                  <a:gd name="T2" fmla="*/ 15 w 16"/>
                  <a:gd name="T3" fmla="*/ 9 h 16"/>
                  <a:gd name="T4" fmla="*/ 7 w 16"/>
                  <a:gd name="T5" fmla="*/ 15 h 16"/>
                  <a:gd name="T6" fmla="*/ 0 w 16"/>
                  <a:gd name="T7" fmla="*/ 7 h 16"/>
                  <a:gd name="T8" fmla="*/ 9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0"/>
                    </a:moveTo>
                    <a:cubicBezTo>
                      <a:pt x="13" y="1"/>
                      <a:pt x="16" y="5"/>
                      <a:pt x="15" y="9"/>
                    </a:cubicBezTo>
                    <a:cubicBezTo>
                      <a:pt x="15" y="13"/>
                      <a:pt x="11" y="16"/>
                      <a:pt x="7" y="15"/>
                    </a:cubicBezTo>
                    <a:cubicBezTo>
                      <a:pt x="2" y="15"/>
                      <a:pt x="0" y="11"/>
                      <a:pt x="0" y="7"/>
                    </a:cubicBezTo>
                    <a:cubicBezTo>
                      <a:pt x="1" y="2"/>
                      <a:pt x="5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91"/>
              <p:cNvSpPr/>
              <p:nvPr/>
            </p:nvSpPr>
            <p:spPr bwMode="auto">
              <a:xfrm>
                <a:off x="1526" y="99"/>
                <a:ext cx="116" cy="155"/>
              </a:xfrm>
              <a:custGeom>
                <a:avLst/>
                <a:gdLst>
                  <a:gd name="T0" fmla="*/ 42 w 49"/>
                  <a:gd name="T1" fmla="*/ 1 h 65"/>
                  <a:gd name="T2" fmla="*/ 3 w 49"/>
                  <a:gd name="T3" fmla="*/ 63 h 65"/>
                  <a:gd name="T4" fmla="*/ 6 w 49"/>
                  <a:gd name="T5" fmla="*/ 65 h 65"/>
                  <a:gd name="T6" fmla="*/ 47 w 49"/>
                  <a:gd name="T7" fmla="*/ 2 h 65"/>
                  <a:gd name="T8" fmla="*/ 42 w 49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5">
                    <a:moveTo>
                      <a:pt x="42" y="1"/>
                    </a:moveTo>
                    <a:cubicBezTo>
                      <a:pt x="44" y="29"/>
                      <a:pt x="31" y="54"/>
                      <a:pt x="3" y="63"/>
                    </a:cubicBezTo>
                    <a:cubicBezTo>
                      <a:pt x="0" y="63"/>
                      <a:pt x="5" y="65"/>
                      <a:pt x="6" y="65"/>
                    </a:cubicBezTo>
                    <a:cubicBezTo>
                      <a:pt x="35" y="56"/>
                      <a:pt x="49" y="31"/>
                      <a:pt x="47" y="2"/>
                    </a:cubicBezTo>
                    <a:cubicBezTo>
                      <a:pt x="46" y="0"/>
                      <a:pt x="42" y="0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92"/>
              <p:cNvSpPr/>
              <p:nvPr/>
            </p:nvSpPr>
            <p:spPr bwMode="auto">
              <a:xfrm>
                <a:off x="1516" y="149"/>
                <a:ext cx="136" cy="114"/>
              </a:xfrm>
              <a:custGeom>
                <a:avLst/>
                <a:gdLst>
                  <a:gd name="T0" fmla="*/ 57 w 57"/>
                  <a:gd name="T1" fmla="*/ 46 h 48"/>
                  <a:gd name="T2" fmla="*/ 3 w 57"/>
                  <a:gd name="T3" fmla="*/ 0 h 48"/>
                  <a:gd name="T4" fmla="*/ 4 w 57"/>
                  <a:gd name="T5" fmla="*/ 3 h 48"/>
                  <a:gd name="T6" fmla="*/ 52 w 57"/>
                  <a:gd name="T7" fmla="*/ 46 h 48"/>
                  <a:gd name="T8" fmla="*/ 57 w 57"/>
                  <a:gd name="T9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8">
                    <a:moveTo>
                      <a:pt x="57" y="46"/>
                    </a:moveTo>
                    <a:cubicBezTo>
                      <a:pt x="51" y="19"/>
                      <a:pt x="31" y="2"/>
                      <a:pt x="3" y="0"/>
                    </a:cubicBezTo>
                    <a:cubicBezTo>
                      <a:pt x="0" y="0"/>
                      <a:pt x="2" y="2"/>
                      <a:pt x="4" y="3"/>
                    </a:cubicBezTo>
                    <a:cubicBezTo>
                      <a:pt x="30" y="4"/>
                      <a:pt x="46" y="21"/>
                      <a:pt x="52" y="46"/>
                    </a:cubicBezTo>
                    <a:cubicBezTo>
                      <a:pt x="52" y="47"/>
                      <a:pt x="57" y="48"/>
                      <a:pt x="5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93"/>
              <p:cNvSpPr/>
              <p:nvPr/>
            </p:nvSpPr>
            <p:spPr bwMode="auto">
              <a:xfrm>
                <a:off x="1514" y="149"/>
                <a:ext cx="173" cy="62"/>
              </a:xfrm>
              <a:custGeom>
                <a:avLst/>
                <a:gdLst>
                  <a:gd name="T0" fmla="*/ 67 w 73"/>
                  <a:gd name="T1" fmla="*/ 1 h 26"/>
                  <a:gd name="T2" fmla="*/ 4 w 73"/>
                  <a:gd name="T3" fmla="*/ 24 h 26"/>
                  <a:gd name="T4" fmla="*/ 3 w 73"/>
                  <a:gd name="T5" fmla="*/ 26 h 26"/>
                  <a:gd name="T6" fmla="*/ 71 w 73"/>
                  <a:gd name="T7" fmla="*/ 2 h 26"/>
                  <a:gd name="T8" fmla="*/ 67 w 73"/>
                  <a:gd name="T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6">
                    <a:moveTo>
                      <a:pt x="67" y="1"/>
                    </a:moveTo>
                    <a:cubicBezTo>
                      <a:pt x="50" y="15"/>
                      <a:pt x="26" y="23"/>
                      <a:pt x="4" y="24"/>
                    </a:cubicBezTo>
                    <a:cubicBezTo>
                      <a:pt x="2" y="24"/>
                      <a:pt x="0" y="26"/>
                      <a:pt x="3" y="26"/>
                    </a:cubicBezTo>
                    <a:cubicBezTo>
                      <a:pt x="27" y="25"/>
                      <a:pt x="53" y="17"/>
                      <a:pt x="71" y="2"/>
                    </a:cubicBezTo>
                    <a:cubicBezTo>
                      <a:pt x="73" y="0"/>
                      <a:pt x="68" y="0"/>
                      <a:pt x="6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94"/>
              <p:cNvSpPr/>
              <p:nvPr/>
            </p:nvSpPr>
            <p:spPr bwMode="auto">
              <a:xfrm>
                <a:off x="1564" y="111"/>
                <a:ext cx="59" cy="164"/>
              </a:xfrm>
              <a:custGeom>
                <a:avLst/>
                <a:gdLst>
                  <a:gd name="T0" fmla="*/ 14 w 25"/>
                  <a:gd name="T1" fmla="*/ 68 h 69"/>
                  <a:gd name="T2" fmla="*/ 6 w 25"/>
                  <a:gd name="T3" fmla="*/ 1 h 69"/>
                  <a:gd name="T4" fmla="*/ 1 w 25"/>
                  <a:gd name="T5" fmla="*/ 2 h 69"/>
                  <a:gd name="T6" fmla="*/ 10 w 25"/>
                  <a:gd name="T7" fmla="*/ 68 h 69"/>
                  <a:gd name="T8" fmla="*/ 14 w 25"/>
                  <a:gd name="T9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9">
                    <a:moveTo>
                      <a:pt x="14" y="68"/>
                    </a:moveTo>
                    <a:cubicBezTo>
                      <a:pt x="25" y="45"/>
                      <a:pt x="23" y="20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18" y="20"/>
                      <a:pt x="20" y="45"/>
                      <a:pt x="10" y="68"/>
                    </a:cubicBezTo>
                    <a:cubicBezTo>
                      <a:pt x="9" y="69"/>
                      <a:pt x="14" y="69"/>
                      <a:pt x="14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95"/>
              <p:cNvSpPr/>
              <p:nvPr/>
            </p:nvSpPr>
            <p:spPr bwMode="auto">
              <a:xfrm>
                <a:off x="1609" y="189"/>
                <a:ext cx="619" cy="318"/>
              </a:xfrm>
              <a:custGeom>
                <a:avLst/>
                <a:gdLst>
                  <a:gd name="T0" fmla="*/ 2 w 261"/>
                  <a:gd name="T1" fmla="*/ 2 h 134"/>
                  <a:gd name="T2" fmla="*/ 255 w 261"/>
                  <a:gd name="T3" fmla="*/ 133 h 134"/>
                  <a:gd name="T4" fmla="*/ 259 w 261"/>
                  <a:gd name="T5" fmla="*/ 132 h 134"/>
                  <a:gd name="T6" fmla="*/ 6 w 261"/>
                  <a:gd name="T7" fmla="*/ 1 h 134"/>
                  <a:gd name="T8" fmla="*/ 2 w 261"/>
                  <a:gd name="T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134">
                    <a:moveTo>
                      <a:pt x="2" y="2"/>
                    </a:moveTo>
                    <a:cubicBezTo>
                      <a:pt x="87" y="45"/>
                      <a:pt x="172" y="87"/>
                      <a:pt x="255" y="133"/>
                    </a:cubicBezTo>
                    <a:cubicBezTo>
                      <a:pt x="256" y="134"/>
                      <a:pt x="261" y="133"/>
                      <a:pt x="259" y="132"/>
                    </a:cubicBezTo>
                    <a:cubicBezTo>
                      <a:pt x="177" y="85"/>
                      <a:pt x="91" y="44"/>
                      <a:pt x="6" y="1"/>
                    </a:cubicBezTo>
                    <a:cubicBezTo>
                      <a:pt x="5" y="0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96"/>
              <p:cNvSpPr/>
              <p:nvPr/>
            </p:nvSpPr>
            <p:spPr bwMode="auto">
              <a:xfrm>
                <a:off x="1585" y="168"/>
                <a:ext cx="43" cy="40"/>
              </a:xfrm>
              <a:custGeom>
                <a:avLst/>
                <a:gdLst>
                  <a:gd name="T0" fmla="*/ 13 w 18"/>
                  <a:gd name="T1" fmla="*/ 2 h 17"/>
                  <a:gd name="T2" fmla="*/ 15 w 18"/>
                  <a:gd name="T3" fmla="*/ 12 h 17"/>
                  <a:gd name="T4" fmla="*/ 5 w 18"/>
                  <a:gd name="T5" fmla="*/ 15 h 17"/>
                  <a:gd name="T6" fmla="*/ 2 w 18"/>
                  <a:gd name="T7" fmla="*/ 5 h 17"/>
                  <a:gd name="T8" fmla="*/ 13 w 18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3" y="2"/>
                    </a:moveTo>
                    <a:cubicBezTo>
                      <a:pt x="16" y="4"/>
                      <a:pt x="18" y="9"/>
                      <a:pt x="15" y="12"/>
                    </a:cubicBezTo>
                    <a:cubicBezTo>
                      <a:pt x="13" y="16"/>
                      <a:pt x="9" y="17"/>
                      <a:pt x="5" y="15"/>
                    </a:cubicBezTo>
                    <a:cubicBezTo>
                      <a:pt x="1" y="13"/>
                      <a:pt x="0" y="8"/>
                      <a:pt x="2" y="5"/>
                    </a:cubicBezTo>
                    <a:cubicBezTo>
                      <a:pt x="4" y="1"/>
                      <a:pt x="9" y="0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97"/>
              <p:cNvSpPr/>
              <p:nvPr/>
            </p:nvSpPr>
            <p:spPr bwMode="auto">
              <a:xfrm>
                <a:off x="1675" y="-95"/>
                <a:ext cx="159" cy="114"/>
              </a:xfrm>
              <a:custGeom>
                <a:avLst/>
                <a:gdLst>
                  <a:gd name="T0" fmla="*/ 62 w 67"/>
                  <a:gd name="T1" fmla="*/ 1 h 48"/>
                  <a:gd name="T2" fmla="*/ 3 w 67"/>
                  <a:gd name="T3" fmla="*/ 43 h 48"/>
                  <a:gd name="T4" fmla="*/ 4 w 67"/>
                  <a:gd name="T5" fmla="*/ 45 h 48"/>
                  <a:gd name="T6" fmla="*/ 67 w 67"/>
                  <a:gd name="T7" fmla="*/ 2 h 48"/>
                  <a:gd name="T8" fmla="*/ 62 w 67"/>
                  <a:gd name="T9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8">
                    <a:moveTo>
                      <a:pt x="62" y="1"/>
                    </a:moveTo>
                    <a:cubicBezTo>
                      <a:pt x="53" y="28"/>
                      <a:pt x="32" y="46"/>
                      <a:pt x="3" y="43"/>
                    </a:cubicBezTo>
                    <a:cubicBezTo>
                      <a:pt x="0" y="43"/>
                      <a:pt x="2" y="45"/>
                      <a:pt x="4" y="45"/>
                    </a:cubicBezTo>
                    <a:cubicBezTo>
                      <a:pt x="34" y="48"/>
                      <a:pt x="58" y="31"/>
                      <a:pt x="67" y="2"/>
                    </a:cubicBezTo>
                    <a:cubicBezTo>
                      <a:pt x="67" y="1"/>
                      <a:pt x="62" y="0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98"/>
              <p:cNvSpPr/>
              <p:nvPr/>
            </p:nvSpPr>
            <p:spPr bwMode="auto">
              <a:xfrm>
                <a:off x="1699" y="-88"/>
                <a:ext cx="100" cy="152"/>
              </a:xfrm>
              <a:custGeom>
                <a:avLst/>
                <a:gdLst>
                  <a:gd name="T0" fmla="*/ 37 w 42"/>
                  <a:gd name="T1" fmla="*/ 62 h 64"/>
                  <a:gd name="T2" fmla="*/ 6 w 42"/>
                  <a:gd name="T3" fmla="*/ 1 h 64"/>
                  <a:gd name="T4" fmla="*/ 3 w 42"/>
                  <a:gd name="T5" fmla="*/ 2 h 64"/>
                  <a:gd name="T6" fmla="*/ 32 w 42"/>
                  <a:gd name="T7" fmla="*/ 61 h 64"/>
                  <a:gd name="T8" fmla="*/ 37 w 42"/>
                  <a:gd name="T9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4">
                    <a:moveTo>
                      <a:pt x="37" y="62"/>
                    </a:moveTo>
                    <a:cubicBezTo>
                      <a:pt x="42" y="36"/>
                      <a:pt x="31" y="13"/>
                      <a:pt x="6" y="1"/>
                    </a:cubicBezTo>
                    <a:cubicBezTo>
                      <a:pt x="5" y="0"/>
                      <a:pt x="0" y="0"/>
                      <a:pt x="3" y="2"/>
                    </a:cubicBezTo>
                    <a:cubicBezTo>
                      <a:pt x="27" y="13"/>
                      <a:pt x="37" y="36"/>
                      <a:pt x="32" y="61"/>
                    </a:cubicBezTo>
                    <a:cubicBezTo>
                      <a:pt x="32" y="63"/>
                      <a:pt x="37" y="64"/>
                      <a:pt x="3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99"/>
              <p:cNvSpPr/>
              <p:nvPr/>
            </p:nvSpPr>
            <p:spPr bwMode="auto">
              <a:xfrm>
                <a:off x="1678" y="-38"/>
                <a:ext cx="185" cy="31"/>
              </a:xfrm>
              <a:custGeom>
                <a:avLst/>
                <a:gdLst>
                  <a:gd name="T0" fmla="*/ 72 w 78"/>
                  <a:gd name="T1" fmla="*/ 4 h 13"/>
                  <a:gd name="T2" fmla="*/ 6 w 78"/>
                  <a:gd name="T3" fmla="*/ 1 h 13"/>
                  <a:gd name="T4" fmla="*/ 3 w 78"/>
                  <a:gd name="T5" fmla="*/ 2 h 13"/>
                  <a:gd name="T6" fmla="*/ 75 w 78"/>
                  <a:gd name="T7" fmla="*/ 5 h 13"/>
                  <a:gd name="T8" fmla="*/ 72 w 78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3">
                    <a:moveTo>
                      <a:pt x="72" y="4"/>
                    </a:moveTo>
                    <a:cubicBezTo>
                      <a:pt x="52" y="11"/>
                      <a:pt x="26" y="8"/>
                      <a:pt x="6" y="1"/>
                    </a:cubicBezTo>
                    <a:cubicBezTo>
                      <a:pt x="5" y="0"/>
                      <a:pt x="0" y="1"/>
                      <a:pt x="3" y="2"/>
                    </a:cubicBezTo>
                    <a:cubicBezTo>
                      <a:pt x="24" y="11"/>
                      <a:pt x="52" y="13"/>
                      <a:pt x="75" y="5"/>
                    </a:cubicBezTo>
                    <a:cubicBezTo>
                      <a:pt x="78" y="4"/>
                      <a:pt x="73" y="3"/>
                      <a:pt x="7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200"/>
              <p:cNvSpPr/>
              <p:nvPr/>
            </p:nvSpPr>
            <p:spPr bwMode="auto">
              <a:xfrm>
                <a:off x="1718" y="-107"/>
                <a:ext cx="78" cy="161"/>
              </a:xfrm>
              <a:custGeom>
                <a:avLst/>
                <a:gdLst>
                  <a:gd name="T0" fmla="*/ 6 w 33"/>
                  <a:gd name="T1" fmla="*/ 67 h 68"/>
                  <a:gd name="T2" fmla="*/ 24 w 33"/>
                  <a:gd name="T3" fmla="*/ 2 h 68"/>
                  <a:gd name="T4" fmla="*/ 19 w 33"/>
                  <a:gd name="T5" fmla="*/ 2 h 68"/>
                  <a:gd name="T6" fmla="*/ 2 w 33"/>
                  <a:gd name="T7" fmla="*/ 66 h 68"/>
                  <a:gd name="T8" fmla="*/ 6 w 33"/>
                  <a:gd name="T9" fmla="*/ 6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68">
                    <a:moveTo>
                      <a:pt x="6" y="67"/>
                    </a:moveTo>
                    <a:cubicBezTo>
                      <a:pt x="24" y="50"/>
                      <a:pt x="33" y="26"/>
                      <a:pt x="24" y="2"/>
                    </a:cubicBezTo>
                    <a:cubicBezTo>
                      <a:pt x="23" y="0"/>
                      <a:pt x="18" y="1"/>
                      <a:pt x="19" y="2"/>
                    </a:cubicBezTo>
                    <a:cubicBezTo>
                      <a:pt x="28" y="26"/>
                      <a:pt x="19" y="50"/>
                      <a:pt x="2" y="66"/>
                    </a:cubicBezTo>
                    <a:cubicBezTo>
                      <a:pt x="0" y="67"/>
                      <a:pt x="5" y="68"/>
                      <a:pt x="6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201"/>
              <p:cNvSpPr/>
              <p:nvPr/>
            </p:nvSpPr>
            <p:spPr bwMode="auto">
              <a:xfrm>
                <a:off x="1773" y="-17"/>
                <a:ext cx="455" cy="524"/>
              </a:xfrm>
              <a:custGeom>
                <a:avLst/>
                <a:gdLst>
                  <a:gd name="T0" fmla="*/ 1 w 192"/>
                  <a:gd name="T1" fmla="*/ 3 h 221"/>
                  <a:gd name="T2" fmla="*/ 186 w 192"/>
                  <a:gd name="T3" fmla="*/ 220 h 221"/>
                  <a:gd name="T4" fmla="*/ 191 w 192"/>
                  <a:gd name="T5" fmla="*/ 219 h 221"/>
                  <a:gd name="T6" fmla="*/ 6 w 192"/>
                  <a:gd name="T7" fmla="*/ 2 h 221"/>
                  <a:gd name="T8" fmla="*/ 1 w 192"/>
                  <a:gd name="T9" fmla="*/ 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21">
                    <a:moveTo>
                      <a:pt x="1" y="3"/>
                    </a:moveTo>
                    <a:cubicBezTo>
                      <a:pt x="63" y="74"/>
                      <a:pt x="127" y="146"/>
                      <a:pt x="186" y="220"/>
                    </a:cubicBezTo>
                    <a:cubicBezTo>
                      <a:pt x="187" y="221"/>
                      <a:pt x="192" y="220"/>
                      <a:pt x="191" y="219"/>
                    </a:cubicBezTo>
                    <a:cubicBezTo>
                      <a:pt x="132" y="145"/>
                      <a:pt x="68" y="73"/>
                      <a:pt x="6" y="2"/>
                    </a:cubicBezTo>
                    <a:cubicBezTo>
                      <a:pt x="5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202"/>
              <p:cNvSpPr/>
              <p:nvPr/>
            </p:nvSpPr>
            <p:spPr bwMode="auto">
              <a:xfrm>
                <a:off x="1751" y="-41"/>
                <a:ext cx="41" cy="41"/>
              </a:xfrm>
              <a:custGeom>
                <a:avLst/>
                <a:gdLst>
                  <a:gd name="T0" fmla="*/ 15 w 17"/>
                  <a:gd name="T1" fmla="*/ 3 h 17"/>
                  <a:gd name="T2" fmla="*/ 14 w 17"/>
                  <a:gd name="T3" fmla="*/ 14 h 17"/>
                  <a:gd name="T4" fmla="*/ 3 w 17"/>
                  <a:gd name="T5" fmla="*/ 13 h 17"/>
                  <a:gd name="T6" fmla="*/ 4 w 17"/>
                  <a:gd name="T7" fmla="*/ 2 h 17"/>
                  <a:gd name="T8" fmla="*/ 15 w 17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3"/>
                    </a:moveTo>
                    <a:cubicBezTo>
                      <a:pt x="17" y="7"/>
                      <a:pt x="17" y="12"/>
                      <a:pt x="14" y="14"/>
                    </a:cubicBezTo>
                    <a:cubicBezTo>
                      <a:pt x="10" y="17"/>
                      <a:pt x="5" y="16"/>
                      <a:pt x="3" y="13"/>
                    </a:cubicBezTo>
                    <a:cubicBezTo>
                      <a:pt x="0" y="10"/>
                      <a:pt x="1" y="5"/>
                      <a:pt x="4" y="2"/>
                    </a:cubicBezTo>
                    <a:cubicBezTo>
                      <a:pt x="7" y="0"/>
                      <a:pt x="12" y="0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203"/>
              <p:cNvSpPr/>
              <p:nvPr/>
            </p:nvSpPr>
            <p:spPr bwMode="auto">
              <a:xfrm>
                <a:off x="1884" y="-200"/>
                <a:ext cx="188" cy="79"/>
              </a:xfrm>
              <a:custGeom>
                <a:avLst/>
                <a:gdLst>
                  <a:gd name="T0" fmla="*/ 74 w 79"/>
                  <a:gd name="T1" fmla="*/ 1 h 33"/>
                  <a:gd name="T2" fmla="*/ 6 w 79"/>
                  <a:gd name="T3" fmla="*/ 18 h 33"/>
                  <a:gd name="T4" fmla="*/ 2 w 79"/>
                  <a:gd name="T5" fmla="*/ 19 h 33"/>
                  <a:gd name="T6" fmla="*/ 78 w 79"/>
                  <a:gd name="T7" fmla="*/ 2 h 33"/>
                  <a:gd name="T8" fmla="*/ 74 w 79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3">
                    <a:moveTo>
                      <a:pt x="74" y="1"/>
                    </a:moveTo>
                    <a:cubicBezTo>
                      <a:pt x="56" y="22"/>
                      <a:pt x="31" y="31"/>
                      <a:pt x="6" y="18"/>
                    </a:cubicBezTo>
                    <a:cubicBezTo>
                      <a:pt x="5" y="17"/>
                      <a:pt x="0" y="18"/>
                      <a:pt x="2" y="19"/>
                    </a:cubicBezTo>
                    <a:cubicBezTo>
                      <a:pt x="30" y="33"/>
                      <a:pt x="59" y="26"/>
                      <a:pt x="78" y="2"/>
                    </a:cubicBezTo>
                    <a:cubicBezTo>
                      <a:pt x="79" y="1"/>
                      <a:pt x="75" y="0"/>
                      <a:pt x="7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204"/>
              <p:cNvSpPr/>
              <p:nvPr/>
            </p:nvSpPr>
            <p:spPr bwMode="auto">
              <a:xfrm>
                <a:off x="1946" y="-237"/>
                <a:ext cx="59" cy="168"/>
              </a:xfrm>
              <a:custGeom>
                <a:avLst/>
                <a:gdLst>
                  <a:gd name="T0" fmla="*/ 11 w 25"/>
                  <a:gd name="T1" fmla="*/ 70 h 71"/>
                  <a:gd name="T2" fmla="*/ 6 w 25"/>
                  <a:gd name="T3" fmla="*/ 2 h 71"/>
                  <a:gd name="T4" fmla="*/ 1 w 25"/>
                  <a:gd name="T5" fmla="*/ 2 h 71"/>
                  <a:gd name="T6" fmla="*/ 6 w 25"/>
                  <a:gd name="T7" fmla="*/ 69 h 71"/>
                  <a:gd name="T8" fmla="*/ 11 w 25"/>
                  <a:gd name="T9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1">
                    <a:moveTo>
                      <a:pt x="11" y="70"/>
                    </a:moveTo>
                    <a:cubicBezTo>
                      <a:pt x="25" y="47"/>
                      <a:pt x="23" y="22"/>
                      <a:pt x="6" y="2"/>
                    </a:cubicBezTo>
                    <a:cubicBezTo>
                      <a:pt x="5" y="1"/>
                      <a:pt x="0" y="0"/>
                      <a:pt x="1" y="2"/>
                    </a:cubicBezTo>
                    <a:cubicBezTo>
                      <a:pt x="19" y="22"/>
                      <a:pt x="20" y="46"/>
                      <a:pt x="6" y="69"/>
                    </a:cubicBezTo>
                    <a:cubicBezTo>
                      <a:pt x="6" y="69"/>
                      <a:pt x="10" y="71"/>
                      <a:pt x="11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2" name="Freeform 206"/>
            <p:cNvSpPr/>
            <p:nvPr/>
          </p:nvSpPr>
          <p:spPr bwMode="auto">
            <a:xfrm>
              <a:off x="3025776" y="-317500"/>
              <a:ext cx="266700" cy="120650"/>
            </a:xfrm>
            <a:custGeom>
              <a:avLst/>
              <a:gdLst>
                <a:gd name="T0" fmla="*/ 68 w 71"/>
                <a:gd name="T1" fmla="*/ 30 h 32"/>
                <a:gd name="T2" fmla="*/ 6 w 71"/>
                <a:gd name="T3" fmla="*/ 1 h 32"/>
                <a:gd name="T4" fmla="*/ 1 w 71"/>
                <a:gd name="T5" fmla="*/ 2 h 32"/>
                <a:gd name="T6" fmla="*/ 65 w 71"/>
                <a:gd name="T7" fmla="*/ 32 h 32"/>
                <a:gd name="T8" fmla="*/ 68 w 71"/>
                <a:gd name="T9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2">
                  <a:moveTo>
                    <a:pt x="68" y="30"/>
                  </a:moveTo>
                  <a:cubicBezTo>
                    <a:pt x="46" y="28"/>
                    <a:pt x="22" y="16"/>
                    <a:pt x="6" y="1"/>
                  </a:cubicBezTo>
                  <a:cubicBezTo>
                    <a:pt x="5" y="0"/>
                    <a:pt x="0" y="2"/>
                    <a:pt x="1" y="2"/>
                  </a:cubicBezTo>
                  <a:cubicBezTo>
                    <a:pt x="18" y="18"/>
                    <a:pt x="42" y="30"/>
                    <a:pt x="65" y="32"/>
                  </a:cubicBezTo>
                  <a:cubicBezTo>
                    <a:pt x="67" y="32"/>
                    <a:pt x="71" y="30"/>
                    <a:pt x="68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07"/>
            <p:cNvSpPr/>
            <p:nvPr/>
          </p:nvSpPr>
          <p:spPr bwMode="auto">
            <a:xfrm>
              <a:off x="3028951" y="-365125"/>
              <a:ext cx="177800" cy="209550"/>
            </a:xfrm>
            <a:custGeom>
              <a:avLst/>
              <a:gdLst>
                <a:gd name="T0" fmla="*/ 6 w 47"/>
                <a:gd name="T1" fmla="*/ 55 h 56"/>
                <a:gd name="T2" fmla="*/ 47 w 47"/>
                <a:gd name="T3" fmla="*/ 1 h 56"/>
                <a:gd name="T4" fmla="*/ 42 w 47"/>
                <a:gd name="T5" fmla="*/ 1 h 56"/>
                <a:gd name="T6" fmla="*/ 3 w 47"/>
                <a:gd name="T7" fmla="*/ 54 h 56"/>
                <a:gd name="T8" fmla="*/ 6 w 47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6">
                  <a:moveTo>
                    <a:pt x="6" y="55"/>
                  </a:moveTo>
                  <a:cubicBezTo>
                    <a:pt x="29" y="46"/>
                    <a:pt x="47" y="27"/>
                    <a:pt x="47" y="1"/>
                  </a:cubicBezTo>
                  <a:cubicBezTo>
                    <a:pt x="47" y="0"/>
                    <a:pt x="42" y="0"/>
                    <a:pt x="42" y="1"/>
                  </a:cubicBezTo>
                  <a:cubicBezTo>
                    <a:pt x="42" y="26"/>
                    <a:pt x="25" y="45"/>
                    <a:pt x="3" y="54"/>
                  </a:cubicBezTo>
                  <a:cubicBezTo>
                    <a:pt x="0" y="55"/>
                    <a:pt x="5" y="56"/>
                    <a:pt x="6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08"/>
            <p:cNvSpPr/>
            <p:nvPr/>
          </p:nvSpPr>
          <p:spPr bwMode="auto">
            <a:xfrm>
              <a:off x="3152776" y="-227013"/>
              <a:ext cx="403225" cy="1031875"/>
            </a:xfrm>
            <a:custGeom>
              <a:avLst/>
              <a:gdLst>
                <a:gd name="T0" fmla="*/ 0 w 107"/>
                <a:gd name="T1" fmla="*/ 2 h 274"/>
                <a:gd name="T2" fmla="*/ 102 w 107"/>
                <a:gd name="T3" fmla="*/ 273 h 274"/>
                <a:gd name="T4" fmla="*/ 107 w 107"/>
                <a:gd name="T5" fmla="*/ 272 h 274"/>
                <a:gd name="T6" fmla="*/ 5 w 107"/>
                <a:gd name="T7" fmla="*/ 1 h 274"/>
                <a:gd name="T8" fmla="*/ 0 w 107"/>
                <a:gd name="T9" fmla="*/ 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74">
                  <a:moveTo>
                    <a:pt x="0" y="2"/>
                  </a:moveTo>
                  <a:cubicBezTo>
                    <a:pt x="31" y="93"/>
                    <a:pt x="75" y="180"/>
                    <a:pt x="102" y="273"/>
                  </a:cubicBezTo>
                  <a:cubicBezTo>
                    <a:pt x="103" y="274"/>
                    <a:pt x="107" y="273"/>
                    <a:pt x="107" y="272"/>
                  </a:cubicBezTo>
                  <a:cubicBezTo>
                    <a:pt x="80" y="180"/>
                    <a:pt x="36" y="92"/>
                    <a:pt x="5" y="1"/>
                  </a:cubicBezTo>
                  <a:cubicBezTo>
                    <a:pt x="5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09"/>
            <p:cNvSpPr/>
            <p:nvPr/>
          </p:nvSpPr>
          <p:spPr bwMode="auto">
            <a:xfrm>
              <a:off x="3122613" y="-271463"/>
              <a:ext cx="65088" cy="63500"/>
            </a:xfrm>
            <a:custGeom>
              <a:avLst/>
              <a:gdLst>
                <a:gd name="T0" fmla="*/ 16 w 17"/>
                <a:gd name="T1" fmla="*/ 6 h 17"/>
                <a:gd name="T2" fmla="*/ 10 w 17"/>
                <a:gd name="T3" fmla="*/ 16 h 17"/>
                <a:gd name="T4" fmla="*/ 1 w 17"/>
                <a:gd name="T5" fmla="*/ 11 h 17"/>
                <a:gd name="T6" fmla="*/ 6 w 17"/>
                <a:gd name="T7" fmla="*/ 1 h 17"/>
                <a:gd name="T8" fmla="*/ 16 w 17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6"/>
                  </a:moveTo>
                  <a:cubicBezTo>
                    <a:pt x="17" y="10"/>
                    <a:pt x="15" y="15"/>
                    <a:pt x="10" y="16"/>
                  </a:cubicBezTo>
                  <a:cubicBezTo>
                    <a:pt x="6" y="17"/>
                    <a:pt x="2" y="15"/>
                    <a:pt x="1" y="11"/>
                  </a:cubicBezTo>
                  <a:cubicBezTo>
                    <a:pt x="0" y="7"/>
                    <a:pt x="2" y="2"/>
                    <a:pt x="6" y="1"/>
                  </a:cubicBezTo>
                  <a:cubicBezTo>
                    <a:pt x="10" y="0"/>
                    <a:pt x="14" y="2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10"/>
            <p:cNvSpPr/>
            <p:nvPr/>
          </p:nvSpPr>
          <p:spPr bwMode="auto">
            <a:xfrm>
              <a:off x="4208463" y="71437"/>
              <a:ext cx="192088" cy="247650"/>
            </a:xfrm>
            <a:custGeom>
              <a:avLst/>
              <a:gdLst>
                <a:gd name="T0" fmla="*/ 47 w 51"/>
                <a:gd name="T1" fmla="*/ 64 h 66"/>
                <a:gd name="T2" fmla="*/ 10 w 51"/>
                <a:gd name="T3" fmla="*/ 3 h 66"/>
                <a:gd name="T4" fmla="*/ 5 w 51"/>
                <a:gd name="T5" fmla="*/ 2 h 66"/>
                <a:gd name="T6" fmla="*/ 45 w 51"/>
                <a:gd name="T7" fmla="*/ 66 h 66"/>
                <a:gd name="T8" fmla="*/ 47 w 51"/>
                <a:gd name="T9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6">
                  <a:moveTo>
                    <a:pt x="47" y="64"/>
                  </a:moveTo>
                  <a:cubicBezTo>
                    <a:pt x="21" y="54"/>
                    <a:pt x="5" y="31"/>
                    <a:pt x="10" y="3"/>
                  </a:cubicBezTo>
                  <a:cubicBezTo>
                    <a:pt x="10" y="1"/>
                    <a:pt x="5" y="0"/>
                    <a:pt x="5" y="2"/>
                  </a:cubicBezTo>
                  <a:cubicBezTo>
                    <a:pt x="0" y="32"/>
                    <a:pt x="17" y="55"/>
                    <a:pt x="45" y="66"/>
                  </a:cubicBezTo>
                  <a:cubicBezTo>
                    <a:pt x="46" y="66"/>
                    <a:pt x="51" y="66"/>
                    <a:pt x="47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11"/>
            <p:cNvSpPr/>
            <p:nvPr/>
          </p:nvSpPr>
          <p:spPr bwMode="auto">
            <a:xfrm>
              <a:off x="4137026" y="123825"/>
              <a:ext cx="260350" cy="131763"/>
            </a:xfrm>
            <a:custGeom>
              <a:avLst/>
              <a:gdLst>
                <a:gd name="T0" fmla="*/ 3 w 69"/>
                <a:gd name="T1" fmla="*/ 29 h 35"/>
                <a:gd name="T2" fmla="*/ 68 w 69"/>
                <a:gd name="T3" fmla="*/ 2 h 35"/>
                <a:gd name="T4" fmla="*/ 63 w 69"/>
                <a:gd name="T5" fmla="*/ 1 h 35"/>
                <a:gd name="T6" fmla="*/ 3 w 69"/>
                <a:gd name="T7" fmla="*/ 27 h 35"/>
                <a:gd name="T8" fmla="*/ 3 w 69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5">
                  <a:moveTo>
                    <a:pt x="3" y="29"/>
                  </a:moveTo>
                  <a:cubicBezTo>
                    <a:pt x="30" y="35"/>
                    <a:pt x="54" y="27"/>
                    <a:pt x="68" y="2"/>
                  </a:cubicBezTo>
                  <a:cubicBezTo>
                    <a:pt x="69" y="1"/>
                    <a:pt x="64" y="0"/>
                    <a:pt x="63" y="1"/>
                  </a:cubicBezTo>
                  <a:cubicBezTo>
                    <a:pt x="51" y="23"/>
                    <a:pt x="28" y="33"/>
                    <a:pt x="3" y="27"/>
                  </a:cubicBezTo>
                  <a:cubicBezTo>
                    <a:pt x="1" y="27"/>
                    <a:pt x="0" y="29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12"/>
            <p:cNvSpPr/>
            <p:nvPr/>
          </p:nvSpPr>
          <p:spPr bwMode="auto">
            <a:xfrm>
              <a:off x="4246563" y="85725"/>
              <a:ext cx="71438" cy="271463"/>
            </a:xfrm>
            <a:custGeom>
              <a:avLst/>
              <a:gdLst>
                <a:gd name="T0" fmla="*/ 11 w 19"/>
                <a:gd name="T1" fmla="*/ 69 h 72"/>
                <a:gd name="T2" fmla="*/ 18 w 19"/>
                <a:gd name="T3" fmla="*/ 1 h 72"/>
                <a:gd name="T4" fmla="*/ 13 w 19"/>
                <a:gd name="T5" fmla="*/ 1 h 72"/>
                <a:gd name="T6" fmla="*/ 6 w 19"/>
                <a:gd name="T7" fmla="*/ 70 h 72"/>
                <a:gd name="T8" fmla="*/ 11 w 19"/>
                <a:gd name="T9" fmla="*/ 6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2">
                  <a:moveTo>
                    <a:pt x="11" y="69"/>
                  </a:moveTo>
                  <a:cubicBezTo>
                    <a:pt x="5" y="48"/>
                    <a:pt x="9" y="21"/>
                    <a:pt x="18" y="1"/>
                  </a:cubicBezTo>
                  <a:cubicBezTo>
                    <a:pt x="19" y="0"/>
                    <a:pt x="14" y="0"/>
                    <a:pt x="13" y="1"/>
                  </a:cubicBezTo>
                  <a:cubicBezTo>
                    <a:pt x="4" y="21"/>
                    <a:pt x="0" y="48"/>
                    <a:pt x="6" y="70"/>
                  </a:cubicBezTo>
                  <a:cubicBezTo>
                    <a:pt x="6" y="72"/>
                    <a:pt x="11" y="71"/>
                    <a:pt x="11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3"/>
            <p:cNvSpPr/>
            <p:nvPr/>
          </p:nvSpPr>
          <p:spPr bwMode="auto">
            <a:xfrm>
              <a:off x="4156076" y="138112"/>
              <a:ext cx="266700" cy="120650"/>
            </a:xfrm>
            <a:custGeom>
              <a:avLst/>
              <a:gdLst>
                <a:gd name="T0" fmla="*/ 0 w 71"/>
                <a:gd name="T1" fmla="*/ 2 h 32"/>
                <a:gd name="T2" fmla="*/ 68 w 71"/>
                <a:gd name="T3" fmla="*/ 24 h 32"/>
                <a:gd name="T4" fmla="*/ 65 w 71"/>
                <a:gd name="T5" fmla="*/ 22 h 32"/>
                <a:gd name="T6" fmla="*/ 5 w 71"/>
                <a:gd name="T7" fmla="*/ 1 h 32"/>
                <a:gd name="T8" fmla="*/ 0 w 71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2">
                  <a:moveTo>
                    <a:pt x="0" y="2"/>
                  </a:moveTo>
                  <a:cubicBezTo>
                    <a:pt x="17" y="22"/>
                    <a:pt x="42" y="32"/>
                    <a:pt x="68" y="24"/>
                  </a:cubicBezTo>
                  <a:cubicBezTo>
                    <a:pt x="71" y="23"/>
                    <a:pt x="66" y="21"/>
                    <a:pt x="65" y="22"/>
                  </a:cubicBezTo>
                  <a:cubicBezTo>
                    <a:pt x="42" y="29"/>
                    <a:pt x="20" y="19"/>
                    <a:pt x="5" y="1"/>
                  </a:cubicBezTo>
                  <a:cubicBezTo>
                    <a:pt x="4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4"/>
            <p:cNvSpPr/>
            <p:nvPr/>
          </p:nvSpPr>
          <p:spPr bwMode="auto">
            <a:xfrm>
              <a:off x="3476626" y="233362"/>
              <a:ext cx="800100" cy="606425"/>
            </a:xfrm>
            <a:custGeom>
              <a:avLst/>
              <a:gdLst>
                <a:gd name="T0" fmla="*/ 206 w 212"/>
                <a:gd name="T1" fmla="*/ 0 h 161"/>
                <a:gd name="T2" fmla="*/ 2 w 212"/>
                <a:gd name="T3" fmla="*/ 160 h 161"/>
                <a:gd name="T4" fmla="*/ 6 w 212"/>
                <a:gd name="T5" fmla="*/ 160 h 161"/>
                <a:gd name="T6" fmla="*/ 210 w 212"/>
                <a:gd name="T7" fmla="*/ 1 h 161"/>
                <a:gd name="T8" fmla="*/ 206 w 212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161">
                  <a:moveTo>
                    <a:pt x="206" y="0"/>
                  </a:moveTo>
                  <a:cubicBezTo>
                    <a:pt x="137" y="53"/>
                    <a:pt x="72" y="110"/>
                    <a:pt x="2" y="160"/>
                  </a:cubicBezTo>
                  <a:cubicBezTo>
                    <a:pt x="0" y="161"/>
                    <a:pt x="5" y="161"/>
                    <a:pt x="6" y="160"/>
                  </a:cubicBezTo>
                  <a:cubicBezTo>
                    <a:pt x="77" y="111"/>
                    <a:pt x="142" y="54"/>
                    <a:pt x="210" y="1"/>
                  </a:cubicBezTo>
                  <a:cubicBezTo>
                    <a:pt x="212" y="0"/>
                    <a:pt x="207" y="0"/>
                    <a:pt x="2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5"/>
            <p:cNvSpPr/>
            <p:nvPr/>
          </p:nvSpPr>
          <p:spPr bwMode="auto">
            <a:xfrm>
              <a:off x="4241801" y="187325"/>
              <a:ext cx="68263" cy="68263"/>
            </a:xfrm>
            <a:custGeom>
              <a:avLst/>
              <a:gdLst>
                <a:gd name="T0" fmla="*/ 13 w 18"/>
                <a:gd name="T1" fmla="*/ 15 h 18"/>
                <a:gd name="T2" fmla="*/ 3 w 18"/>
                <a:gd name="T3" fmla="*/ 13 h 18"/>
                <a:gd name="T4" fmla="*/ 5 w 18"/>
                <a:gd name="T5" fmla="*/ 3 h 18"/>
                <a:gd name="T6" fmla="*/ 15 w 18"/>
                <a:gd name="T7" fmla="*/ 5 h 18"/>
                <a:gd name="T8" fmla="*/ 13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3" y="15"/>
                  </a:moveTo>
                  <a:cubicBezTo>
                    <a:pt x="10" y="18"/>
                    <a:pt x="5" y="17"/>
                    <a:pt x="3" y="13"/>
                  </a:cubicBezTo>
                  <a:cubicBezTo>
                    <a:pt x="0" y="10"/>
                    <a:pt x="1" y="5"/>
                    <a:pt x="5" y="3"/>
                  </a:cubicBezTo>
                  <a:cubicBezTo>
                    <a:pt x="8" y="0"/>
                    <a:pt x="13" y="1"/>
                    <a:pt x="15" y="5"/>
                  </a:cubicBezTo>
                  <a:cubicBezTo>
                    <a:pt x="18" y="8"/>
                    <a:pt x="17" y="13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6"/>
            <p:cNvSpPr/>
            <p:nvPr/>
          </p:nvSpPr>
          <p:spPr bwMode="auto">
            <a:xfrm>
              <a:off x="2697163" y="74612"/>
              <a:ext cx="184150" cy="244475"/>
            </a:xfrm>
            <a:custGeom>
              <a:avLst/>
              <a:gdLst>
                <a:gd name="T0" fmla="*/ 5 w 49"/>
                <a:gd name="T1" fmla="*/ 65 h 65"/>
                <a:gd name="T2" fmla="*/ 44 w 49"/>
                <a:gd name="T3" fmla="*/ 2 h 65"/>
                <a:gd name="T4" fmla="*/ 39 w 49"/>
                <a:gd name="T5" fmla="*/ 1 h 65"/>
                <a:gd name="T6" fmla="*/ 1 w 49"/>
                <a:gd name="T7" fmla="*/ 63 h 65"/>
                <a:gd name="T8" fmla="*/ 5 w 49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5">
                  <a:moveTo>
                    <a:pt x="5" y="65"/>
                  </a:moveTo>
                  <a:cubicBezTo>
                    <a:pt x="33" y="55"/>
                    <a:pt x="49" y="31"/>
                    <a:pt x="44" y="2"/>
                  </a:cubicBezTo>
                  <a:cubicBezTo>
                    <a:pt x="44" y="0"/>
                    <a:pt x="39" y="0"/>
                    <a:pt x="39" y="1"/>
                  </a:cubicBezTo>
                  <a:cubicBezTo>
                    <a:pt x="44" y="30"/>
                    <a:pt x="28" y="53"/>
                    <a:pt x="1" y="63"/>
                  </a:cubicBezTo>
                  <a:cubicBezTo>
                    <a:pt x="0" y="64"/>
                    <a:pt x="4" y="65"/>
                    <a:pt x="5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7"/>
            <p:cNvSpPr/>
            <p:nvPr/>
          </p:nvSpPr>
          <p:spPr bwMode="auto">
            <a:xfrm>
              <a:off x="2697163" y="123825"/>
              <a:ext cx="260350" cy="131763"/>
            </a:xfrm>
            <a:custGeom>
              <a:avLst/>
              <a:gdLst>
                <a:gd name="T0" fmla="*/ 64 w 69"/>
                <a:gd name="T1" fmla="*/ 27 h 35"/>
                <a:gd name="T2" fmla="*/ 5 w 69"/>
                <a:gd name="T3" fmla="*/ 2 h 35"/>
                <a:gd name="T4" fmla="*/ 0 w 69"/>
                <a:gd name="T5" fmla="*/ 1 h 35"/>
                <a:gd name="T6" fmla="*/ 67 w 69"/>
                <a:gd name="T7" fmla="*/ 29 h 35"/>
                <a:gd name="T8" fmla="*/ 64 w 69"/>
                <a:gd name="T9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5">
                  <a:moveTo>
                    <a:pt x="64" y="27"/>
                  </a:moveTo>
                  <a:cubicBezTo>
                    <a:pt x="39" y="33"/>
                    <a:pt x="18" y="24"/>
                    <a:pt x="5" y="2"/>
                  </a:cubicBezTo>
                  <a:cubicBezTo>
                    <a:pt x="5" y="1"/>
                    <a:pt x="0" y="0"/>
                    <a:pt x="0" y="1"/>
                  </a:cubicBezTo>
                  <a:cubicBezTo>
                    <a:pt x="14" y="26"/>
                    <a:pt x="40" y="35"/>
                    <a:pt x="67" y="29"/>
                  </a:cubicBezTo>
                  <a:cubicBezTo>
                    <a:pt x="69" y="29"/>
                    <a:pt x="65" y="27"/>
                    <a:pt x="6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8"/>
            <p:cNvSpPr/>
            <p:nvPr/>
          </p:nvSpPr>
          <p:spPr bwMode="auto">
            <a:xfrm>
              <a:off x="2776538" y="82550"/>
              <a:ext cx="68263" cy="271463"/>
            </a:xfrm>
            <a:custGeom>
              <a:avLst/>
              <a:gdLst>
                <a:gd name="T0" fmla="*/ 12 w 18"/>
                <a:gd name="T1" fmla="*/ 71 h 72"/>
                <a:gd name="T2" fmla="*/ 5 w 18"/>
                <a:gd name="T3" fmla="*/ 2 h 72"/>
                <a:gd name="T4" fmla="*/ 0 w 18"/>
                <a:gd name="T5" fmla="*/ 2 h 72"/>
                <a:gd name="T6" fmla="*/ 7 w 18"/>
                <a:gd name="T7" fmla="*/ 71 h 72"/>
                <a:gd name="T8" fmla="*/ 12 w 18"/>
                <a:gd name="T9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2">
                  <a:moveTo>
                    <a:pt x="12" y="71"/>
                  </a:moveTo>
                  <a:cubicBezTo>
                    <a:pt x="18" y="49"/>
                    <a:pt x="14" y="22"/>
                    <a:pt x="5" y="2"/>
                  </a:cubicBezTo>
                  <a:cubicBezTo>
                    <a:pt x="4" y="0"/>
                    <a:pt x="0" y="1"/>
                    <a:pt x="0" y="2"/>
                  </a:cubicBezTo>
                  <a:cubicBezTo>
                    <a:pt x="9" y="23"/>
                    <a:pt x="13" y="49"/>
                    <a:pt x="7" y="71"/>
                  </a:cubicBezTo>
                  <a:cubicBezTo>
                    <a:pt x="7" y="72"/>
                    <a:pt x="12" y="72"/>
                    <a:pt x="12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9"/>
            <p:cNvSpPr/>
            <p:nvPr/>
          </p:nvSpPr>
          <p:spPr bwMode="auto">
            <a:xfrm>
              <a:off x="2670176" y="138112"/>
              <a:ext cx="268288" cy="120650"/>
            </a:xfrm>
            <a:custGeom>
              <a:avLst/>
              <a:gdLst>
                <a:gd name="T0" fmla="*/ 65 w 71"/>
                <a:gd name="T1" fmla="*/ 1 h 32"/>
                <a:gd name="T2" fmla="*/ 6 w 71"/>
                <a:gd name="T3" fmla="*/ 22 h 32"/>
                <a:gd name="T4" fmla="*/ 2 w 71"/>
                <a:gd name="T5" fmla="*/ 24 h 32"/>
                <a:gd name="T6" fmla="*/ 70 w 71"/>
                <a:gd name="T7" fmla="*/ 2 h 32"/>
                <a:gd name="T8" fmla="*/ 65 w 71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2">
                  <a:moveTo>
                    <a:pt x="65" y="1"/>
                  </a:moveTo>
                  <a:cubicBezTo>
                    <a:pt x="51" y="19"/>
                    <a:pt x="29" y="29"/>
                    <a:pt x="6" y="22"/>
                  </a:cubicBezTo>
                  <a:cubicBezTo>
                    <a:pt x="5" y="22"/>
                    <a:pt x="0" y="23"/>
                    <a:pt x="2" y="24"/>
                  </a:cubicBezTo>
                  <a:cubicBezTo>
                    <a:pt x="28" y="32"/>
                    <a:pt x="53" y="22"/>
                    <a:pt x="70" y="2"/>
                  </a:cubicBezTo>
                  <a:cubicBezTo>
                    <a:pt x="71" y="1"/>
                    <a:pt x="66" y="0"/>
                    <a:pt x="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0"/>
            <p:cNvSpPr/>
            <p:nvPr/>
          </p:nvSpPr>
          <p:spPr bwMode="auto">
            <a:xfrm>
              <a:off x="2817813" y="228600"/>
              <a:ext cx="795338" cy="614363"/>
            </a:xfrm>
            <a:custGeom>
              <a:avLst/>
              <a:gdLst>
                <a:gd name="T0" fmla="*/ 1 w 211"/>
                <a:gd name="T1" fmla="*/ 2 h 163"/>
                <a:gd name="T2" fmla="*/ 205 w 211"/>
                <a:gd name="T3" fmla="*/ 162 h 163"/>
                <a:gd name="T4" fmla="*/ 210 w 211"/>
                <a:gd name="T5" fmla="*/ 160 h 163"/>
                <a:gd name="T6" fmla="*/ 6 w 211"/>
                <a:gd name="T7" fmla="*/ 1 h 163"/>
                <a:gd name="T8" fmla="*/ 1 w 211"/>
                <a:gd name="T9" fmla="*/ 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63">
                  <a:moveTo>
                    <a:pt x="1" y="2"/>
                  </a:moveTo>
                  <a:cubicBezTo>
                    <a:pt x="70" y="55"/>
                    <a:pt x="135" y="112"/>
                    <a:pt x="205" y="162"/>
                  </a:cubicBezTo>
                  <a:cubicBezTo>
                    <a:pt x="206" y="163"/>
                    <a:pt x="211" y="162"/>
                    <a:pt x="210" y="160"/>
                  </a:cubicBezTo>
                  <a:cubicBezTo>
                    <a:pt x="139" y="111"/>
                    <a:pt x="74" y="53"/>
                    <a:pt x="6" y="1"/>
                  </a:cubicBezTo>
                  <a:cubicBezTo>
                    <a:pt x="5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21"/>
            <p:cNvSpPr/>
            <p:nvPr/>
          </p:nvSpPr>
          <p:spPr bwMode="auto">
            <a:xfrm>
              <a:off x="2784476" y="187325"/>
              <a:ext cx="63500" cy="68263"/>
            </a:xfrm>
            <a:custGeom>
              <a:avLst/>
              <a:gdLst>
                <a:gd name="T0" fmla="*/ 4 w 17"/>
                <a:gd name="T1" fmla="*/ 15 h 18"/>
                <a:gd name="T2" fmla="*/ 15 w 17"/>
                <a:gd name="T3" fmla="*/ 13 h 18"/>
                <a:gd name="T4" fmla="*/ 13 w 17"/>
                <a:gd name="T5" fmla="*/ 3 h 18"/>
                <a:gd name="T6" fmla="*/ 2 w 17"/>
                <a:gd name="T7" fmla="*/ 5 h 18"/>
                <a:gd name="T8" fmla="*/ 4 w 17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4" y="15"/>
                  </a:moveTo>
                  <a:cubicBezTo>
                    <a:pt x="7" y="18"/>
                    <a:pt x="12" y="17"/>
                    <a:pt x="15" y="13"/>
                  </a:cubicBezTo>
                  <a:cubicBezTo>
                    <a:pt x="17" y="10"/>
                    <a:pt x="16" y="5"/>
                    <a:pt x="13" y="3"/>
                  </a:cubicBezTo>
                  <a:cubicBezTo>
                    <a:pt x="9" y="0"/>
                    <a:pt x="5" y="1"/>
                    <a:pt x="2" y="5"/>
                  </a:cubicBezTo>
                  <a:cubicBezTo>
                    <a:pt x="0" y="8"/>
                    <a:pt x="1" y="13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2"/>
            <p:cNvSpPr/>
            <p:nvPr/>
          </p:nvSpPr>
          <p:spPr bwMode="auto">
            <a:xfrm>
              <a:off x="3213101" y="-169863"/>
              <a:ext cx="298450" cy="134938"/>
            </a:xfrm>
            <a:custGeom>
              <a:avLst/>
              <a:gdLst>
                <a:gd name="T0" fmla="*/ 73 w 79"/>
                <a:gd name="T1" fmla="*/ 1 h 36"/>
                <a:gd name="T2" fmla="*/ 6 w 79"/>
                <a:gd name="T3" fmla="*/ 22 h 36"/>
                <a:gd name="T4" fmla="*/ 3 w 79"/>
                <a:gd name="T5" fmla="*/ 23 h 36"/>
                <a:gd name="T6" fmla="*/ 78 w 79"/>
                <a:gd name="T7" fmla="*/ 2 h 36"/>
                <a:gd name="T8" fmla="*/ 73 w 79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6">
                  <a:moveTo>
                    <a:pt x="73" y="1"/>
                  </a:moveTo>
                  <a:cubicBezTo>
                    <a:pt x="57" y="23"/>
                    <a:pt x="32" y="34"/>
                    <a:pt x="6" y="22"/>
                  </a:cubicBezTo>
                  <a:cubicBezTo>
                    <a:pt x="4" y="21"/>
                    <a:pt x="0" y="22"/>
                    <a:pt x="3" y="23"/>
                  </a:cubicBezTo>
                  <a:cubicBezTo>
                    <a:pt x="31" y="36"/>
                    <a:pt x="60" y="27"/>
                    <a:pt x="78" y="2"/>
                  </a:cubicBezTo>
                  <a:cubicBezTo>
                    <a:pt x="79" y="1"/>
                    <a:pt x="74" y="0"/>
                    <a:pt x="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3"/>
            <p:cNvSpPr/>
            <p:nvPr/>
          </p:nvSpPr>
          <p:spPr bwMode="auto">
            <a:xfrm>
              <a:off x="3303588" y="-219075"/>
              <a:ext cx="106363" cy="263525"/>
            </a:xfrm>
            <a:custGeom>
              <a:avLst/>
              <a:gdLst>
                <a:gd name="T0" fmla="*/ 15 w 28"/>
                <a:gd name="T1" fmla="*/ 69 h 70"/>
                <a:gd name="T2" fmla="*/ 6 w 28"/>
                <a:gd name="T3" fmla="*/ 1 h 70"/>
                <a:gd name="T4" fmla="*/ 2 w 28"/>
                <a:gd name="T5" fmla="*/ 1 h 70"/>
                <a:gd name="T6" fmla="*/ 11 w 28"/>
                <a:gd name="T7" fmla="*/ 68 h 70"/>
                <a:gd name="T8" fmla="*/ 15 w 28"/>
                <a:gd name="T9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0">
                  <a:moveTo>
                    <a:pt x="15" y="69"/>
                  </a:moveTo>
                  <a:cubicBezTo>
                    <a:pt x="28" y="45"/>
                    <a:pt x="25" y="20"/>
                    <a:pt x="6" y="1"/>
                  </a:cubicBezTo>
                  <a:cubicBezTo>
                    <a:pt x="5" y="1"/>
                    <a:pt x="0" y="0"/>
                    <a:pt x="2" y="1"/>
                  </a:cubicBezTo>
                  <a:cubicBezTo>
                    <a:pt x="20" y="20"/>
                    <a:pt x="23" y="45"/>
                    <a:pt x="11" y="68"/>
                  </a:cubicBezTo>
                  <a:cubicBezTo>
                    <a:pt x="10" y="69"/>
                    <a:pt x="15" y="70"/>
                    <a:pt x="15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4"/>
            <p:cNvSpPr/>
            <p:nvPr/>
          </p:nvSpPr>
          <p:spPr bwMode="auto">
            <a:xfrm>
              <a:off x="3248026" y="-155575"/>
              <a:ext cx="266700" cy="106363"/>
            </a:xfrm>
            <a:custGeom>
              <a:avLst/>
              <a:gdLst>
                <a:gd name="T0" fmla="*/ 68 w 71"/>
                <a:gd name="T1" fmla="*/ 26 h 28"/>
                <a:gd name="T2" fmla="*/ 5 w 71"/>
                <a:gd name="T3" fmla="*/ 1 h 28"/>
                <a:gd name="T4" fmla="*/ 1 w 71"/>
                <a:gd name="T5" fmla="*/ 2 h 28"/>
                <a:gd name="T6" fmla="*/ 67 w 71"/>
                <a:gd name="T7" fmla="*/ 28 h 28"/>
                <a:gd name="T8" fmla="*/ 68 w 71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8">
                  <a:moveTo>
                    <a:pt x="68" y="26"/>
                  </a:moveTo>
                  <a:cubicBezTo>
                    <a:pt x="46" y="26"/>
                    <a:pt x="22" y="15"/>
                    <a:pt x="5" y="1"/>
                  </a:cubicBezTo>
                  <a:cubicBezTo>
                    <a:pt x="4" y="0"/>
                    <a:pt x="0" y="2"/>
                    <a:pt x="1" y="2"/>
                  </a:cubicBezTo>
                  <a:cubicBezTo>
                    <a:pt x="18" y="17"/>
                    <a:pt x="44" y="28"/>
                    <a:pt x="67" y="28"/>
                  </a:cubicBezTo>
                  <a:cubicBezTo>
                    <a:pt x="69" y="28"/>
                    <a:pt x="71" y="26"/>
                    <a:pt x="6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5"/>
            <p:cNvSpPr/>
            <p:nvPr/>
          </p:nvSpPr>
          <p:spPr bwMode="auto">
            <a:xfrm>
              <a:off x="3259138" y="-214313"/>
              <a:ext cx="169863" cy="217488"/>
            </a:xfrm>
            <a:custGeom>
              <a:avLst/>
              <a:gdLst>
                <a:gd name="T0" fmla="*/ 6 w 45"/>
                <a:gd name="T1" fmla="*/ 58 h 58"/>
                <a:gd name="T2" fmla="*/ 44 w 45"/>
                <a:gd name="T3" fmla="*/ 1 h 58"/>
                <a:gd name="T4" fmla="*/ 39 w 45"/>
                <a:gd name="T5" fmla="*/ 2 h 58"/>
                <a:gd name="T6" fmla="*/ 2 w 45"/>
                <a:gd name="T7" fmla="*/ 57 h 58"/>
                <a:gd name="T8" fmla="*/ 6 w 45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8">
                  <a:moveTo>
                    <a:pt x="6" y="58"/>
                  </a:moveTo>
                  <a:cubicBezTo>
                    <a:pt x="29" y="48"/>
                    <a:pt x="45" y="27"/>
                    <a:pt x="44" y="1"/>
                  </a:cubicBezTo>
                  <a:cubicBezTo>
                    <a:pt x="44" y="0"/>
                    <a:pt x="39" y="0"/>
                    <a:pt x="39" y="2"/>
                  </a:cubicBezTo>
                  <a:cubicBezTo>
                    <a:pt x="40" y="26"/>
                    <a:pt x="24" y="47"/>
                    <a:pt x="2" y="57"/>
                  </a:cubicBezTo>
                  <a:cubicBezTo>
                    <a:pt x="0" y="58"/>
                    <a:pt x="5" y="58"/>
                    <a:pt x="6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6"/>
            <p:cNvSpPr/>
            <p:nvPr/>
          </p:nvSpPr>
          <p:spPr bwMode="auto">
            <a:xfrm>
              <a:off x="3375026" y="-71438"/>
              <a:ext cx="234950" cy="914400"/>
            </a:xfrm>
            <a:custGeom>
              <a:avLst/>
              <a:gdLst>
                <a:gd name="T0" fmla="*/ 1 w 62"/>
                <a:gd name="T1" fmla="*/ 2 h 243"/>
                <a:gd name="T2" fmla="*/ 57 w 62"/>
                <a:gd name="T3" fmla="*/ 241 h 243"/>
                <a:gd name="T4" fmla="*/ 62 w 62"/>
                <a:gd name="T5" fmla="*/ 241 h 243"/>
                <a:gd name="T6" fmla="*/ 6 w 62"/>
                <a:gd name="T7" fmla="*/ 1 h 243"/>
                <a:gd name="T8" fmla="*/ 1 w 62"/>
                <a:gd name="T9" fmla="*/ 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43">
                  <a:moveTo>
                    <a:pt x="1" y="2"/>
                  </a:moveTo>
                  <a:cubicBezTo>
                    <a:pt x="31" y="78"/>
                    <a:pt x="30" y="164"/>
                    <a:pt x="57" y="241"/>
                  </a:cubicBezTo>
                  <a:cubicBezTo>
                    <a:pt x="57" y="243"/>
                    <a:pt x="62" y="242"/>
                    <a:pt x="62" y="241"/>
                  </a:cubicBezTo>
                  <a:cubicBezTo>
                    <a:pt x="35" y="163"/>
                    <a:pt x="36" y="78"/>
                    <a:pt x="6" y="1"/>
                  </a:cubicBezTo>
                  <a:cubicBezTo>
                    <a:pt x="5" y="0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27"/>
            <p:cNvSpPr/>
            <p:nvPr/>
          </p:nvSpPr>
          <p:spPr bwMode="auto">
            <a:xfrm>
              <a:off x="3344863" y="-117475"/>
              <a:ext cx="65088" cy="65088"/>
            </a:xfrm>
            <a:custGeom>
              <a:avLst/>
              <a:gdLst>
                <a:gd name="T0" fmla="*/ 16 w 17"/>
                <a:gd name="T1" fmla="*/ 6 h 17"/>
                <a:gd name="T2" fmla="*/ 11 w 17"/>
                <a:gd name="T3" fmla="*/ 16 h 17"/>
                <a:gd name="T4" fmla="*/ 2 w 17"/>
                <a:gd name="T5" fmla="*/ 11 h 17"/>
                <a:gd name="T6" fmla="*/ 6 w 17"/>
                <a:gd name="T7" fmla="*/ 1 h 17"/>
                <a:gd name="T8" fmla="*/ 16 w 17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6"/>
                  </a:moveTo>
                  <a:cubicBezTo>
                    <a:pt x="17" y="10"/>
                    <a:pt x="15" y="14"/>
                    <a:pt x="11" y="16"/>
                  </a:cubicBezTo>
                  <a:cubicBezTo>
                    <a:pt x="7" y="17"/>
                    <a:pt x="3" y="15"/>
                    <a:pt x="2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10" y="0"/>
                    <a:pt x="15" y="2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8"/>
            <p:cNvSpPr/>
            <p:nvPr/>
          </p:nvSpPr>
          <p:spPr bwMode="auto">
            <a:xfrm>
              <a:off x="2640013" y="1062038"/>
              <a:ext cx="180975" cy="252413"/>
            </a:xfrm>
            <a:custGeom>
              <a:avLst/>
              <a:gdLst>
                <a:gd name="T0" fmla="*/ 44 w 48"/>
                <a:gd name="T1" fmla="*/ 65 h 67"/>
                <a:gd name="T2" fmla="*/ 6 w 48"/>
                <a:gd name="T3" fmla="*/ 0 h 67"/>
                <a:gd name="T4" fmla="*/ 3 w 48"/>
                <a:gd name="T5" fmla="*/ 2 h 67"/>
                <a:gd name="T6" fmla="*/ 39 w 48"/>
                <a:gd name="T7" fmla="*/ 64 h 67"/>
                <a:gd name="T8" fmla="*/ 44 w 48"/>
                <a:gd name="T9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7">
                  <a:moveTo>
                    <a:pt x="44" y="65"/>
                  </a:moveTo>
                  <a:cubicBezTo>
                    <a:pt x="48" y="36"/>
                    <a:pt x="34" y="10"/>
                    <a:pt x="6" y="0"/>
                  </a:cubicBezTo>
                  <a:cubicBezTo>
                    <a:pt x="4" y="0"/>
                    <a:pt x="0" y="1"/>
                    <a:pt x="3" y="2"/>
                  </a:cubicBezTo>
                  <a:cubicBezTo>
                    <a:pt x="31" y="11"/>
                    <a:pt x="43" y="36"/>
                    <a:pt x="39" y="64"/>
                  </a:cubicBezTo>
                  <a:cubicBezTo>
                    <a:pt x="39" y="66"/>
                    <a:pt x="44" y="67"/>
                    <a:pt x="44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9"/>
            <p:cNvSpPr/>
            <p:nvPr/>
          </p:nvSpPr>
          <p:spPr bwMode="auto">
            <a:xfrm>
              <a:off x="2614613" y="1054100"/>
              <a:ext cx="225425" cy="169863"/>
            </a:xfrm>
            <a:custGeom>
              <a:avLst/>
              <a:gdLst>
                <a:gd name="T0" fmla="*/ 55 w 60"/>
                <a:gd name="T1" fmla="*/ 1 h 45"/>
                <a:gd name="T2" fmla="*/ 4 w 60"/>
                <a:gd name="T3" fmla="*/ 43 h 45"/>
                <a:gd name="T4" fmla="*/ 6 w 60"/>
                <a:gd name="T5" fmla="*/ 45 h 45"/>
                <a:gd name="T6" fmla="*/ 60 w 60"/>
                <a:gd name="T7" fmla="*/ 2 h 45"/>
                <a:gd name="T8" fmla="*/ 55 w 60"/>
                <a:gd name="T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5">
                  <a:moveTo>
                    <a:pt x="55" y="1"/>
                  </a:moveTo>
                  <a:cubicBezTo>
                    <a:pt x="48" y="26"/>
                    <a:pt x="30" y="42"/>
                    <a:pt x="4" y="43"/>
                  </a:cubicBezTo>
                  <a:cubicBezTo>
                    <a:pt x="0" y="43"/>
                    <a:pt x="4" y="45"/>
                    <a:pt x="6" y="45"/>
                  </a:cubicBezTo>
                  <a:cubicBezTo>
                    <a:pt x="33" y="45"/>
                    <a:pt x="53" y="28"/>
                    <a:pt x="60" y="2"/>
                  </a:cubicBezTo>
                  <a:cubicBezTo>
                    <a:pt x="60" y="1"/>
                    <a:pt x="56" y="0"/>
                    <a:pt x="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30"/>
            <p:cNvSpPr/>
            <p:nvPr/>
          </p:nvSpPr>
          <p:spPr bwMode="auto">
            <a:xfrm>
              <a:off x="2617788" y="1125538"/>
              <a:ext cx="268288" cy="109538"/>
            </a:xfrm>
            <a:custGeom>
              <a:avLst/>
              <a:gdLst>
                <a:gd name="T0" fmla="*/ 70 w 71"/>
                <a:gd name="T1" fmla="*/ 27 h 29"/>
                <a:gd name="T2" fmla="*/ 5 w 71"/>
                <a:gd name="T3" fmla="*/ 1 h 29"/>
                <a:gd name="T4" fmla="*/ 3 w 71"/>
                <a:gd name="T5" fmla="*/ 3 h 29"/>
                <a:gd name="T6" fmla="*/ 66 w 71"/>
                <a:gd name="T7" fmla="*/ 28 h 29"/>
                <a:gd name="T8" fmla="*/ 70 w 71"/>
                <a:gd name="T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9">
                  <a:moveTo>
                    <a:pt x="70" y="27"/>
                  </a:moveTo>
                  <a:cubicBezTo>
                    <a:pt x="54" y="11"/>
                    <a:pt x="28" y="2"/>
                    <a:pt x="5" y="1"/>
                  </a:cubicBezTo>
                  <a:cubicBezTo>
                    <a:pt x="4" y="0"/>
                    <a:pt x="0" y="2"/>
                    <a:pt x="3" y="3"/>
                  </a:cubicBezTo>
                  <a:cubicBezTo>
                    <a:pt x="25" y="4"/>
                    <a:pt x="50" y="13"/>
                    <a:pt x="66" y="28"/>
                  </a:cubicBezTo>
                  <a:cubicBezTo>
                    <a:pt x="67" y="29"/>
                    <a:pt x="71" y="28"/>
                    <a:pt x="70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31"/>
            <p:cNvSpPr/>
            <p:nvPr/>
          </p:nvSpPr>
          <p:spPr bwMode="auto">
            <a:xfrm>
              <a:off x="2689226" y="1027113"/>
              <a:ext cx="101600" cy="260350"/>
            </a:xfrm>
            <a:custGeom>
              <a:avLst/>
              <a:gdLst>
                <a:gd name="T0" fmla="*/ 13 w 27"/>
                <a:gd name="T1" fmla="*/ 2 h 69"/>
                <a:gd name="T2" fmla="*/ 2 w 27"/>
                <a:gd name="T3" fmla="*/ 67 h 69"/>
                <a:gd name="T4" fmla="*/ 6 w 27"/>
                <a:gd name="T5" fmla="*/ 68 h 69"/>
                <a:gd name="T6" fmla="*/ 18 w 27"/>
                <a:gd name="T7" fmla="*/ 1 h 69"/>
                <a:gd name="T8" fmla="*/ 13 w 27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9">
                  <a:moveTo>
                    <a:pt x="13" y="2"/>
                  </a:moveTo>
                  <a:cubicBezTo>
                    <a:pt x="22" y="25"/>
                    <a:pt x="20" y="50"/>
                    <a:pt x="2" y="67"/>
                  </a:cubicBezTo>
                  <a:cubicBezTo>
                    <a:pt x="0" y="69"/>
                    <a:pt x="5" y="69"/>
                    <a:pt x="6" y="68"/>
                  </a:cubicBezTo>
                  <a:cubicBezTo>
                    <a:pt x="25" y="50"/>
                    <a:pt x="27" y="25"/>
                    <a:pt x="18" y="1"/>
                  </a:cubicBezTo>
                  <a:cubicBezTo>
                    <a:pt x="17" y="0"/>
                    <a:pt x="12" y="1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2"/>
            <p:cNvSpPr/>
            <p:nvPr/>
          </p:nvSpPr>
          <p:spPr bwMode="auto">
            <a:xfrm>
              <a:off x="2768601" y="793750"/>
              <a:ext cx="811213" cy="373063"/>
            </a:xfrm>
            <a:custGeom>
              <a:avLst/>
              <a:gdLst>
                <a:gd name="T0" fmla="*/ 6 w 215"/>
                <a:gd name="T1" fmla="*/ 98 h 99"/>
                <a:gd name="T2" fmla="*/ 213 w 215"/>
                <a:gd name="T3" fmla="*/ 2 h 99"/>
                <a:gd name="T4" fmla="*/ 209 w 215"/>
                <a:gd name="T5" fmla="*/ 1 h 99"/>
                <a:gd name="T6" fmla="*/ 2 w 215"/>
                <a:gd name="T7" fmla="*/ 97 h 99"/>
                <a:gd name="T8" fmla="*/ 6 w 215"/>
                <a:gd name="T9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99">
                  <a:moveTo>
                    <a:pt x="6" y="98"/>
                  </a:moveTo>
                  <a:cubicBezTo>
                    <a:pt x="75" y="67"/>
                    <a:pt x="145" y="36"/>
                    <a:pt x="213" y="2"/>
                  </a:cubicBezTo>
                  <a:cubicBezTo>
                    <a:pt x="215" y="1"/>
                    <a:pt x="210" y="0"/>
                    <a:pt x="209" y="1"/>
                  </a:cubicBezTo>
                  <a:cubicBezTo>
                    <a:pt x="141" y="35"/>
                    <a:pt x="71" y="66"/>
                    <a:pt x="2" y="97"/>
                  </a:cubicBezTo>
                  <a:cubicBezTo>
                    <a:pt x="0" y="98"/>
                    <a:pt x="5" y="99"/>
                    <a:pt x="6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33"/>
            <p:cNvSpPr/>
            <p:nvPr/>
          </p:nvSpPr>
          <p:spPr bwMode="auto">
            <a:xfrm>
              <a:off x="2730501" y="1136650"/>
              <a:ext cx="65088" cy="63500"/>
            </a:xfrm>
            <a:custGeom>
              <a:avLst/>
              <a:gdLst>
                <a:gd name="T0" fmla="*/ 12 w 17"/>
                <a:gd name="T1" fmla="*/ 15 h 17"/>
                <a:gd name="T2" fmla="*/ 16 w 17"/>
                <a:gd name="T3" fmla="*/ 5 h 17"/>
                <a:gd name="T4" fmla="*/ 5 w 17"/>
                <a:gd name="T5" fmla="*/ 1 h 17"/>
                <a:gd name="T6" fmla="*/ 2 w 17"/>
                <a:gd name="T7" fmla="*/ 12 h 17"/>
                <a:gd name="T8" fmla="*/ 12 w 17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2" y="15"/>
                  </a:moveTo>
                  <a:cubicBezTo>
                    <a:pt x="16" y="13"/>
                    <a:pt x="17" y="9"/>
                    <a:pt x="16" y="5"/>
                  </a:cubicBezTo>
                  <a:cubicBezTo>
                    <a:pt x="14" y="1"/>
                    <a:pt x="9" y="0"/>
                    <a:pt x="5" y="1"/>
                  </a:cubicBezTo>
                  <a:cubicBezTo>
                    <a:pt x="1" y="3"/>
                    <a:pt x="0" y="8"/>
                    <a:pt x="2" y="12"/>
                  </a:cubicBezTo>
                  <a:cubicBezTo>
                    <a:pt x="4" y="16"/>
                    <a:pt x="8" y="17"/>
                    <a:pt x="1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34"/>
            <p:cNvSpPr/>
            <p:nvPr/>
          </p:nvSpPr>
          <p:spPr bwMode="auto">
            <a:xfrm>
              <a:off x="3451226" y="1479550"/>
              <a:ext cx="296863" cy="128588"/>
            </a:xfrm>
            <a:custGeom>
              <a:avLst/>
              <a:gdLst>
                <a:gd name="T0" fmla="*/ 76 w 79"/>
                <a:gd name="T1" fmla="*/ 12 h 34"/>
                <a:gd name="T2" fmla="*/ 1 w 79"/>
                <a:gd name="T3" fmla="*/ 31 h 34"/>
                <a:gd name="T4" fmla="*/ 6 w 79"/>
                <a:gd name="T5" fmla="*/ 33 h 34"/>
                <a:gd name="T6" fmla="*/ 73 w 79"/>
                <a:gd name="T7" fmla="*/ 13 h 34"/>
                <a:gd name="T8" fmla="*/ 76 w 79"/>
                <a:gd name="T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4">
                  <a:moveTo>
                    <a:pt x="76" y="12"/>
                  </a:moveTo>
                  <a:cubicBezTo>
                    <a:pt x="48" y="0"/>
                    <a:pt x="18" y="5"/>
                    <a:pt x="1" y="31"/>
                  </a:cubicBezTo>
                  <a:cubicBezTo>
                    <a:pt x="0" y="33"/>
                    <a:pt x="5" y="34"/>
                    <a:pt x="6" y="33"/>
                  </a:cubicBezTo>
                  <a:cubicBezTo>
                    <a:pt x="21" y="9"/>
                    <a:pt x="47" y="2"/>
                    <a:pt x="73" y="13"/>
                  </a:cubicBezTo>
                  <a:cubicBezTo>
                    <a:pt x="74" y="14"/>
                    <a:pt x="79" y="13"/>
                    <a:pt x="7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35"/>
            <p:cNvSpPr/>
            <p:nvPr/>
          </p:nvSpPr>
          <p:spPr bwMode="auto">
            <a:xfrm>
              <a:off x="3484563" y="1427163"/>
              <a:ext cx="155575" cy="244475"/>
            </a:xfrm>
            <a:custGeom>
              <a:avLst/>
              <a:gdLst>
                <a:gd name="T0" fmla="*/ 3 w 41"/>
                <a:gd name="T1" fmla="*/ 1 h 65"/>
                <a:gd name="T2" fmla="*/ 30 w 41"/>
                <a:gd name="T3" fmla="*/ 62 h 65"/>
                <a:gd name="T4" fmla="*/ 35 w 41"/>
                <a:gd name="T5" fmla="*/ 63 h 65"/>
                <a:gd name="T6" fmla="*/ 7 w 41"/>
                <a:gd name="T7" fmla="*/ 1 h 65"/>
                <a:gd name="T8" fmla="*/ 3 w 41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5">
                  <a:moveTo>
                    <a:pt x="3" y="1"/>
                  </a:moveTo>
                  <a:cubicBezTo>
                    <a:pt x="25" y="14"/>
                    <a:pt x="36" y="37"/>
                    <a:pt x="30" y="62"/>
                  </a:cubicBezTo>
                  <a:cubicBezTo>
                    <a:pt x="29" y="64"/>
                    <a:pt x="34" y="65"/>
                    <a:pt x="35" y="63"/>
                  </a:cubicBezTo>
                  <a:cubicBezTo>
                    <a:pt x="41" y="37"/>
                    <a:pt x="29" y="14"/>
                    <a:pt x="7" y="1"/>
                  </a:cubicBezTo>
                  <a:cubicBezTo>
                    <a:pt x="5" y="0"/>
                    <a:pt x="0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36"/>
            <p:cNvSpPr/>
            <p:nvPr/>
          </p:nvSpPr>
          <p:spPr bwMode="auto">
            <a:xfrm>
              <a:off x="3511551" y="1427163"/>
              <a:ext cx="180975" cy="217488"/>
            </a:xfrm>
            <a:custGeom>
              <a:avLst/>
              <a:gdLst>
                <a:gd name="T0" fmla="*/ 42 w 48"/>
                <a:gd name="T1" fmla="*/ 1 h 58"/>
                <a:gd name="T2" fmla="*/ 0 w 48"/>
                <a:gd name="T3" fmla="*/ 56 h 58"/>
                <a:gd name="T4" fmla="*/ 5 w 48"/>
                <a:gd name="T5" fmla="*/ 56 h 58"/>
                <a:gd name="T6" fmla="*/ 46 w 48"/>
                <a:gd name="T7" fmla="*/ 2 h 58"/>
                <a:gd name="T8" fmla="*/ 42 w 48"/>
                <a:gd name="T9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8">
                  <a:moveTo>
                    <a:pt x="42" y="1"/>
                  </a:moveTo>
                  <a:cubicBezTo>
                    <a:pt x="23" y="12"/>
                    <a:pt x="8" y="35"/>
                    <a:pt x="0" y="56"/>
                  </a:cubicBezTo>
                  <a:cubicBezTo>
                    <a:pt x="0" y="58"/>
                    <a:pt x="5" y="58"/>
                    <a:pt x="5" y="56"/>
                  </a:cubicBezTo>
                  <a:cubicBezTo>
                    <a:pt x="12" y="36"/>
                    <a:pt x="27" y="13"/>
                    <a:pt x="46" y="2"/>
                  </a:cubicBezTo>
                  <a:cubicBezTo>
                    <a:pt x="48" y="0"/>
                    <a:pt x="43" y="0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37"/>
            <p:cNvSpPr/>
            <p:nvPr/>
          </p:nvSpPr>
          <p:spPr bwMode="auto">
            <a:xfrm>
              <a:off x="3440113" y="1487488"/>
              <a:ext cx="260350" cy="127000"/>
            </a:xfrm>
            <a:custGeom>
              <a:avLst/>
              <a:gdLst>
                <a:gd name="T0" fmla="*/ 5 w 69"/>
                <a:gd name="T1" fmla="*/ 6 h 34"/>
                <a:gd name="T2" fmla="*/ 63 w 69"/>
                <a:gd name="T3" fmla="*/ 33 h 34"/>
                <a:gd name="T4" fmla="*/ 68 w 69"/>
                <a:gd name="T5" fmla="*/ 32 h 34"/>
                <a:gd name="T6" fmla="*/ 4 w 69"/>
                <a:gd name="T7" fmla="*/ 4 h 34"/>
                <a:gd name="T8" fmla="*/ 5 w 69"/>
                <a:gd name="T9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4">
                  <a:moveTo>
                    <a:pt x="5" y="6"/>
                  </a:moveTo>
                  <a:cubicBezTo>
                    <a:pt x="29" y="2"/>
                    <a:pt x="51" y="12"/>
                    <a:pt x="63" y="33"/>
                  </a:cubicBezTo>
                  <a:cubicBezTo>
                    <a:pt x="64" y="34"/>
                    <a:pt x="69" y="33"/>
                    <a:pt x="68" y="32"/>
                  </a:cubicBezTo>
                  <a:cubicBezTo>
                    <a:pt x="55" y="9"/>
                    <a:pt x="29" y="0"/>
                    <a:pt x="4" y="4"/>
                  </a:cubicBezTo>
                  <a:cubicBezTo>
                    <a:pt x="0" y="4"/>
                    <a:pt x="3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8"/>
            <p:cNvSpPr/>
            <p:nvPr/>
          </p:nvSpPr>
          <p:spPr bwMode="auto">
            <a:xfrm>
              <a:off x="3519488" y="700087"/>
              <a:ext cx="77788" cy="809625"/>
            </a:xfrm>
            <a:custGeom>
              <a:avLst/>
              <a:gdLst>
                <a:gd name="T0" fmla="*/ 21 w 21"/>
                <a:gd name="T1" fmla="*/ 213 h 215"/>
                <a:gd name="T2" fmla="*/ 5 w 21"/>
                <a:gd name="T3" fmla="*/ 1 h 215"/>
                <a:gd name="T4" fmla="*/ 0 w 21"/>
                <a:gd name="T5" fmla="*/ 2 h 215"/>
                <a:gd name="T6" fmla="*/ 16 w 21"/>
                <a:gd name="T7" fmla="*/ 213 h 215"/>
                <a:gd name="T8" fmla="*/ 21 w 21"/>
                <a:gd name="T9" fmla="*/ 2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5">
                  <a:moveTo>
                    <a:pt x="21" y="213"/>
                  </a:moveTo>
                  <a:cubicBezTo>
                    <a:pt x="9" y="143"/>
                    <a:pt x="12" y="72"/>
                    <a:pt x="5" y="1"/>
                  </a:cubicBezTo>
                  <a:cubicBezTo>
                    <a:pt x="5" y="0"/>
                    <a:pt x="0" y="0"/>
                    <a:pt x="0" y="2"/>
                  </a:cubicBezTo>
                  <a:cubicBezTo>
                    <a:pt x="7" y="72"/>
                    <a:pt x="4" y="144"/>
                    <a:pt x="16" y="213"/>
                  </a:cubicBezTo>
                  <a:cubicBezTo>
                    <a:pt x="16" y="215"/>
                    <a:pt x="21" y="214"/>
                    <a:pt x="21" y="2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39"/>
            <p:cNvSpPr/>
            <p:nvPr/>
          </p:nvSpPr>
          <p:spPr bwMode="auto">
            <a:xfrm>
              <a:off x="3556001" y="1490663"/>
              <a:ext cx="65088" cy="63500"/>
            </a:xfrm>
            <a:custGeom>
              <a:avLst/>
              <a:gdLst>
                <a:gd name="T0" fmla="*/ 16 w 17"/>
                <a:gd name="T1" fmla="*/ 7 h 17"/>
                <a:gd name="T2" fmla="*/ 7 w 17"/>
                <a:gd name="T3" fmla="*/ 1 h 17"/>
                <a:gd name="T4" fmla="*/ 1 w 17"/>
                <a:gd name="T5" fmla="*/ 10 h 17"/>
                <a:gd name="T6" fmla="*/ 10 w 17"/>
                <a:gd name="T7" fmla="*/ 16 h 17"/>
                <a:gd name="T8" fmla="*/ 16 w 17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7"/>
                  </a:moveTo>
                  <a:cubicBezTo>
                    <a:pt x="15" y="3"/>
                    <a:pt x="11" y="0"/>
                    <a:pt x="7" y="1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4"/>
                    <a:pt x="6" y="17"/>
                    <a:pt x="10" y="16"/>
                  </a:cubicBezTo>
                  <a:cubicBezTo>
                    <a:pt x="15" y="15"/>
                    <a:pt x="17" y="11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40"/>
            <p:cNvSpPr/>
            <p:nvPr/>
          </p:nvSpPr>
          <p:spPr bwMode="auto">
            <a:xfrm>
              <a:off x="3832226" y="1506538"/>
              <a:ext cx="233363" cy="198438"/>
            </a:xfrm>
            <a:custGeom>
              <a:avLst/>
              <a:gdLst>
                <a:gd name="T0" fmla="*/ 56 w 62"/>
                <a:gd name="T1" fmla="*/ 1 h 53"/>
                <a:gd name="T2" fmla="*/ 0 w 62"/>
                <a:gd name="T3" fmla="*/ 51 h 53"/>
                <a:gd name="T4" fmla="*/ 5 w 62"/>
                <a:gd name="T5" fmla="*/ 52 h 53"/>
                <a:gd name="T6" fmla="*/ 59 w 62"/>
                <a:gd name="T7" fmla="*/ 3 h 53"/>
                <a:gd name="T8" fmla="*/ 56 w 62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56" y="1"/>
                  </a:moveTo>
                  <a:cubicBezTo>
                    <a:pt x="27" y="3"/>
                    <a:pt x="4" y="21"/>
                    <a:pt x="0" y="51"/>
                  </a:cubicBezTo>
                  <a:cubicBezTo>
                    <a:pt x="0" y="53"/>
                    <a:pt x="5" y="53"/>
                    <a:pt x="5" y="52"/>
                  </a:cubicBezTo>
                  <a:cubicBezTo>
                    <a:pt x="9" y="23"/>
                    <a:pt x="30" y="5"/>
                    <a:pt x="59" y="3"/>
                  </a:cubicBezTo>
                  <a:cubicBezTo>
                    <a:pt x="62" y="2"/>
                    <a:pt x="58" y="0"/>
                    <a:pt x="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41"/>
            <p:cNvSpPr/>
            <p:nvPr/>
          </p:nvSpPr>
          <p:spPr bwMode="auto">
            <a:xfrm>
              <a:off x="3786188" y="1524000"/>
              <a:ext cx="222250" cy="173038"/>
            </a:xfrm>
            <a:custGeom>
              <a:avLst/>
              <a:gdLst>
                <a:gd name="T0" fmla="*/ 4 w 59"/>
                <a:gd name="T1" fmla="*/ 3 h 46"/>
                <a:gd name="T2" fmla="*/ 54 w 59"/>
                <a:gd name="T3" fmla="*/ 44 h 46"/>
                <a:gd name="T4" fmla="*/ 59 w 59"/>
                <a:gd name="T5" fmla="*/ 44 h 46"/>
                <a:gd name="T6" fmla="*/ 3 w 59"/>
                <a:gd name="T7" fmla="*/ 0 h 46"/>
                <a:gd name="T8" fmla="*/ 4 w 59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6">
                  <a:moveTo>
                    <a:pt x="4" y="3"/>
                  </a:moveTo>
                  <a:cubicBezTo>
                    <a:pt x="29" y="4"/>
                    <a:pt x="48" y="19"/>
                    <a:pt x="54" y="44"/>
                  </a:cubicBezTo>
                  <a:cubicBezTo>
                    <a:pt x="54" y="45"/>
                    <a:pt x="59" y="46"/>
                    <a:pt x="59" y="44"/>
                  </a:cubicBezTo>
                  <a:cubicBezTo>
                    <a:pt x="52" y="17"/>
                    <a:pt x="30" y="2"/>
                    <a:pt x="3" y="0"/>
                  </a:cubicBezTo>
                  <a:cubicBezTo>
                    <a:pt x="0" y="0"/>
                    <a:pt x="2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42"/>
            <p:cNvSpPr/>
            <p:nvPr/>
          </p:nvSpPr>
          <p:spPr bwMode="auto">
            <a:xfrm>
              <a:off x="3892551" y="1446213"/>
              <a:ext cx="74613" cy="266700"/>
            </a:xfrm>
            <a:custGeom>
              <a:avLst/>
              <a:gdLst>
                <a:gd name="T0" fmla="*/ 15 w 20"/>
                <a:gd name="T1" fmla="*/ 2 h 71"/>
                <a:gd name="T2" fmla="*/ 3 w 20"/>
                <a:gd name="T3" fmla="*/ 70 h 71"/>
                <a:gd name="T4" fmla="*/ 8 w 20"/>
                <a:gd name="T5" fmla="*/ 69 h 71"/>
                <a:gd name="T6" fmla="*/ 20 w 20"/>
                <a:gd name="T7" fmla="*/ 2 h 71"/>
                <a:gd name="T8" fmla="*/ 15 w 20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1">
                  <a:moveTo>
                    <a:pt x="15" y="2"/>
                  </a:moveTo>
                  <a:cubicBezTo>
                    <a:pt x="3" y="21"/>
                    <a:pt x="0" y="48"/>
                    <a:pt x="3" y="70"/>
                  </a:cubicBezTo>
                  <a:cubicBezTo>
                    <a:pt x="3" y="71"/>
                    <a:pt x="8" y="71"/>
                    <a:pt x="8" y="69"/>
                  </a:cubicBezTo>
                  <a:cubicBezTo>
                    <a:pt x="5" y="47"/>
                    <a:pt x="8" y="21"/>
                    <a:pt x="20" y="2"/>
                  </a:cubicBezTo>
                  <a:cubicBezTo>
                    <a:pt x="20" y="1"/>
                    <a:pt x="16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43"/>
            <p:cNvSpPr/>
            <p:nvPr/>
          </p:nvSpPr>
          <p:spPr bwMode="auto">
            <a:xfrm>
              <a:off x="3778251" y="1547813"/>
              <a:ext cx="279400" cy="74613"/>
            </a:xfrm>
            <a:custGeom>
              <a:avLst/>
              <a:gdLst>
                <a:gd name="T0" fmla="*/ 6 w 74"/>
                <a:gd name="T1" fmla="*/ 19 h 20"/>
                <a:gd name="T2" fmla="*/ 69 w 74"/>
                <a:gd name="T3" fmla="*/ 16 h 20"/>
                <a:gd name="T4" fmla="*/ 73 w 74"/>
                <a:gd name="T5" fmla="*/ 15 h 20"/>
                <a:gd name="T6" fmla="*/ 2 w 74"/>
                <a:gd name="T7" fmla="*/ 18 h 20"/>
                <a:gd name="T8" fmla="*/ 6 w 74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0">
                  <a:moveTo>
                    <a:pt x="6" y="19"/>
                  </a:moveTo>
                  <a:cubicBezTo>
                    <a:pt x="25" y="6"/>
                    <a:pt x="49" y="3"/>
                    <a:pt x="69" y="16"/>
                  </a:cubicBezTo>
                  <a:cubicBezTo>
                    <a:pt x="70" y="17"/>
                    <a:pt x="74" y="16"/>
                    <a:pt x="73" y="15"/>
                  </a:cubicBezTo>
                  <a:cubicBezTo>
                    <a:pt x="51" y="0"/>
                    <a:pt x="23" y="4"/>
                    <a:pt x="2" y="18"/>
                  </a:cubicBezTo>
                  <a:cubicBezTo>
                    <a:pt x="0" y="19"/>
                    <a:pt x="5" y="20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44"/>
            <p:cNvSpPr/>
            <p:nvPr/>
          </p:nvSpPr>
          <p:spPr bwMode="auto">
            <a:xfrm>
              <a:off x="3511551" y="749300"/>
              <a:ext cx="411163" cy="812800"/>
            </a:xfrm>
            <a:custGeom>
              <a:avLst/>
              <a:gdLst>
                <a:gd name="T0" fmla="*/ 108 w 109"/>
                <a:gd name="T1" fmla="*/ 214 h 216"/>
                <a:gd name="T2" fmla="*/ 55 w 109"/>
                <a:gd name="T3" fmla="*/ 102 h 216"/>
                <a:gd name="T4" fmla="*/ 5 w 109"/>
                <a:gd name="T5" fmla="*/ 1 h 216"/>
                <a:gd name="T6" fmla="*/ 1 w 109"/>
                <a:gd name="T7" fmla="*/ 2 h 216"/>
                <a:gd name="T8" fmla="*/ 53 w 109"/>
                <a:gd name="T9" fmla="*/ 109 h 216"/>
                <a:gd name="T10" fmla="*/ 103 w 109"/>
                <a:gd name="T11" fmla="*/ 215 h 216"/>
                <a:gd name="T12" fmla="*/ 108 w 109"/>
                <a:gd name="T13" fmla="*/ 21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16">
                  <a:moveTo>
                    <a:pt x="108" y="214"/>
                  </a:moveTo>
                  <a:cubicBezTo>
                    <a:pt x="84" y="181"/>
                    <a:pt x="70" y="140"/>
                    <a:pt x="55" y="102"/>
                  </a:cubicBezTo>
                  <a:cubicBezTo>
                    <a:pt x="41" y="68"/>
                    <a:pt x="29" y="30"/>
                    <a:pt x="5" y="1"/>
                  </a:cubicBezTo>
                  <a:cubicBezTo>
                    <a:pt x="5" y="0"/>
                    <a:pt x="0" y="1"/>
                    <a:pt x="1" y="2"/>
                  </a:cubicBezTo>
                  <a:cubicBezTo>
                    <a:pt x="25" y="33"/>
                    <a:pt x="38" y="73"/>
                    <a:pt x="53" y="109"/>
                  </a:cubicBezTo>
                  <a:cubicBezTo>
                    <a:pt x="67" y="145"/>
                    <a:pt x="80" y="183"/>
                    <a:pt x="103" y="215"/>
                  </a:cubicBezTo>
                  <a:cubicBezTo>
                    <a:pt x="104" y="216"/>
                    <a:pt x="109" y="215"/>
                    <a:pt x="108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45"/>
            <p:cNvSpPr/>
            <p:nvPr/>
          </p:nvSpPr>
          <p:spPr bwMode="auto">
            <a:xfrm>
              <a:off x="3887788" y="1539875"/>
              <a:ext cx="65088" cy="68263"/>
            </a:xfrm>
            <a:custGeom>
              <a:avLst/>
              <a:gdLst>
                <a:gd name="T0" fmla="*/ 14 w 17"/>
                <a:gd name="T1" fmla="*/ 4 h 18"/>
                <a:gd name="T2" fmla="*/ 4 w 17"/>
                <a:gd name="T3" fmla="*/ 3 h 18"/>
                <a:gd name="T4" fmla="*/ 3 w 17"/>
                <a:gd name="T5" fmla="*/ 14 h 18"/>
                <a:gd name="T6" fmla="*/ 13 w 17"/>
                <a:gd name="T7" fmla="*/ 15 h 18"/>
                <a:gd name="T8" fmla="*/ 14 w 17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4" y="4"/>
                  </a:moveTo>
                  <a:cubicBezTo>
                    <a:pt x="12" y="1"/>
                    <a:pt x="7" y="0"/>
                    <a:pt x="4" y="3"/>
                  </a:cubicBezTo>
                  <a:cubicBezTo>
                    <a:pt x="0" y="6"/>
                    <a:pt x="0" y="10"/>
                    <a:pt x="3" y="14"/>
                  </a:cubicBezTo>
                  <a:cubicBezTo>
                    <a:pt x="5" y="17"/>
                    <a:pt x="10" y="18"/>
                    <a:pt x="13" y="15"/>
                  </a:cubicBezTo>
                  <a:cubicBezTo>
                    <a:pt x="17" y="12"/>
                    <a:pt x="17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46"/>
            <p:cNvSpPr/>
            <p:nvPr/>
          </p:nvSpPr>
          <p:spPr bwMode="auto">
            <a:xfrm>
              <a:off x="3556001" y="60325"/>
              <a:ext cx="196850" cy="77788"/>
            </a:xfrm>
            <a:custGeom>
              <a:avLst/>
              <a:gdLst>
                <a:gd name="T0" fmla="*/ 46 w 52"/>
                <a:gd name="T1" fmla="*/ 11 h 21"/>
                <a:gd name="T2" fmla="*/ 6 w 52"/>
                <a:gd name="T3" fmla="*/ 1 h 21"/>
                <a:gd name="T4" fmla="*/ 1 w 52"/>
                <a:gd name="T5" fmla="*/ 1 h 21"/>
                <a:gd name="T6" fmla="*/ 50 w 52"/>
                <a:gd name="T7" fmla="*/ 13 h 21"/>
                <a:gd name="T8" fmla="*/ 46 w 52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">
                  <a:moveTo>
                    <a:pt x="46" y="11"/>
                  </a:moveTo>
                  <a:cubicBezTo>
                    <a:pt x="31" y="18"/>
                    <a:pt x="16" y="15"/>
                    <a:pt x="6" y="1"/>
                  </a:cubicBezTo>
                  <a:cubicBezTo>
                    <a:pt x="5" y="0"/>
                    <a:pt x="0" y="0"/>
                    <a:pt x="1" y="1"/>
                  </a:cubicBezTo>
                  <a:cubicBezTo>
                    <a:pt x="13" y="18"/>
                    <a:pt x="32" y="21"/>
                    <a:pt x="50" y="13"/>
                  </a:cubicBezTo>
                  <a:cubicBezTo>
                    <a:pt x="52" y="12"/>
                    <a:pt x="47" y="11"/>
                    <a:pt x="4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47"/>
            <p:cNvSpPr/>
            <p:nvPr/>
          </p:nvSpPr>
          <p:spPr bwMode="auto">
            <a:xfrm>
              <a:off x="3582988" y="19050"/>
              <a:ext cx="98425" cy="157163"/>
            </a:xfrm>
            <a:custGeom>
              <a:avLst/>
              <a:gdLst>
                <a:gd name="T0" fmla="*/ 6 w 26"/>
                <a:gd name="T1" fmla="*/ 41 h 42"/>
                <a:gd name="T2" fmla="*/ 22 w 26"/>
                <a:gd name="T3" fmla="*/ 2 h 42"/>
                <a:gd name="T4" fmla="*/ 17 w 26"/>
                <a:gd name="T5" fmla="*/ 1 h 42"/>
                <a:gd name="T6" fmla="*/ 1 w 26"/>
                <a:gd name="T7" fmla="*/ 39 h 42"/>
                <a:gd name="T8" fmla="*/ 6 w 26"/>
                <a:gd name="T9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2">
                  <a:moveTo>
                    <a:pt x="6" y="41"/>
                  </a:moveTo>
                  <a:cubicBezTo>
                    <a:pt x="20" y="32"/>
                    <a:pt x="26" y="18"/>
                    <a:pt x="22" y="2"/>
                  </a:cubicBezTo>
                  <a:cubicBezTo>
                    <a:pt x="22" y="0"/>
                    <a:pt x="17" y="0"/>
                    <a:pt x="17" y="1"/>
                  </a:cubicBezTo>
                  <a:cubicBezTo>
                    <a:pt x="21" y="17"/>
                    <a:pt x="15" y="31"/>
                    <a:pt x="1" y="39"/>
                  </a:cubicBezTo>
                  <a:cubicBezTo>
                    <a:pt x="0" y="40"/>
                    <a:pt x="5" y="42"/>
                    <a:pt x="6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48"/>
            <p:cNvSpPr/>
            <p:nvPr/>
          </p:nvSpPr>
          <p:spPr bwMode="auto">
            <a:xfrm>
              <a:off x="3594101" y="33337"/>
              <a:ext cx="123825" cy="139700"/>
            </a:xfrm>
            <a:custGeom>
              <a:avLst/>
              <a:gdLst>
                <a:gd name="T0" fmla="*/ 32 w 33"/>
                <a:gd name="T1" fmla="*/ 34 h 37"/>
                <a:gd name="T2" fmla="*/ 5 w 33"/>
                <a:gd name="T3" fmla="*/ 1 h 37"/>
                <a:gd name="T4" fmla="*/ 0 w 33"/>
                <a:gd name="T5" fmla="*/ 2 h 37"/>
                <a:gd name="T6" fmla="*/ 28 w 33"/>
                <a:gd name="T7" fmla="*/ 36 h 37"/>
                <a:gd name="T8" fmla="*/ 32 w 33"/>
                <a:gd name="T9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2" y="34"/>
                  </a:moveTo>
                  <a:cubicBezTo>
                    <a:pt x="20" y="28"/>
                    <a:pt x="10" y="14"/>
                    <a:pt x="5" y="1"/>
                  </a:cubicBezTo>
                  <a:cubicBezTo>
                    <a:pt x="5" y="0"/>
                    <a:pt x="0" y="1"/>
                    <a:pt x="0" y="2"/>
                  </a:cubicBezTo>
                  <a:cubicBezTo>
                    <a:pt x="5" y="15"/>
                    <a:pt x="15" y="29"/>
                    <a:pt x="28" y="36"/>
                  </a:cubicBezTo>
                  <a:cubicBezTo>
                    <a:pt x="29" y="37"/>
                    <a:pt x="33" y="35"/>
                    <a:pt x="32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49"/>
            <p:cNvSpPr/>
            <p:nvPr/>
          </p:nvSpPr>
          <p:spPr bwMode="auto">
            <a:xfrm>
              <a:off x="3552826" y="49212"/>
              <a:ext cx="165100" cy="85725"/>
            </a:xfrm>
            <a:custGeom>
              <a:avLst/>
              <a:gdLst>
                <a:gd name="T0" fmla="*/ 3 w 44"/>
                <a:gd name="T1" fmla="*/ 21 h 23"/>
                <a:gd name="T2" fmla="*/ 44 w 44"/>
                <a:gd name="T3" fmla="*/ 2 h 23"/>
                <a:gd name="T4" fmla="*/ 39 w 44"/>
                <a:gd name="T5" fmla="*/ 2 h 23"/>
                <a:gd name="T6" fmla="*/ 4 w 44"/>
                <a:gd name="T7" fmla="*/ 19 h 23"/>
                <a:gd name="T8" fmla="*/ 3 w 44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3">
                  <a:moveTo>
                    <a:pt x="3" y="21"/>
                  </a:moveTo>
                  <a:cubicBezTo>
                    <a:pt x="19" y="23"/>
                    <a:pt x="36" y="17"/>
                    <a:pt x="44" y="2"/>
                  </a:cubicBezTo>
                  <a:cubicBezTo>
                    <a:pt x="44" y="1"/>
                    <a:pt x="39" y="0"/>
                    <a:pt x="39" y="2"/>
                  </a:cubicBezTo>
                  <a:cubicBezTo>
                    <a:pt x="32" y="14"/>
                    <a:pt x="19" y="21"/>
                    <a:pt x="4" y="19"/>
                  </a:cubicBezTo>
                  <a:cubicBezTo>
                    <a:pt x="2" y="19"/>
                    <a:pt x="0" y="21"/>
                    <a:pt x="3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50"/>
            <p:cNvSpPr/>
            <p:nvPr/>
          </p:nvSpPr>
          <p:spPr bwMode="auto">
            <a:xfrm>
              <a:off x="3541713" y="120650"/>
              <a:ext cx="115888" cy="669925"/>
            </a:xfrm>
            <a:custGeom>
              <a:avLst/>
              <a:gdLst>
                <a:gd name="T0" fmla="*/ 26 w 31"/>
                <a:gd name="T1" fmla="*/ 1 h 178"/>
                <a:gd name="T2" fmla="*/ 0 w 31"/>
                <a:gd name="T3" fmla="*/ 177 h 178"/>
                <a:gd name="T4" fmla="*/ 5 w 31"/>
                <a:gd name="T5" fmla="*/ 176 h 178"/>
                <a:gd name="T6" fmla="*/ 31 w 31"/>
                <a:gd name="T7" fmla="*/ 1 h 178"/>
                <a:gd name="T8" fmla="*/ 26 w 31"/>
                <a:gd name="T9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8">
                  <a:moveTo>
                    <a:pt x="26" y="1"/>
                  </a:moveTo>
                  <a:cubicBezTo>
                    <a:pt x="18" y="60"/>
                    <a:pt x="11" y="118"/>
                    <a:pt x="0" y="177"/>
                  </a:cubicBezTo>
                  <a:cubicBezTo>
                    <a:pt x="0" y="178"/>
                    <a:pt x="5" y="178"/>
                    <a:pt x="5" y="176"/>
                  </a:cubicBezTo>
                  <a:cubicBezTo>
                    <a:pt x="16" y="118"/>
                    <a:pt x="23" y="59"/>
                    <a:pt x="31" y="1"/>
                  </a:cubicBezTo>
                  <a:cubicBezTo>
                    <a:pt x="31" y="0"/>
                    <a:pt x="26" y="0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51"/>
            <p:cNvSpPr/>
            <p:nvPr/>
          </p:nvSpPr>
          <p:spPr bwMode="auto">
            <a:xfrm>
              <a:off x="3632201" y="90487"/>
              <a:ext cx="38100" cy="41275"/>
            </a:xfrm>
            <a:custGeom>
              <a:avLst/>
              <a:gdLst>
                <a:gd name="T0" fmla="*/ 9 w 10"/>
                <a:gd name="T1" fmla="*/ 6 h 11"/>
                <a:gd name="T2" fmla="*/ 4 w 10"/>
                <a:gd name="T3" fmla="*/ 10 h 11"/>
                <a:gd name="T4" fmla="*/ 0 w 10"/>
                <a:gd name="T5" fmla="*/ 5 h 11"/>
                <a:gd name="T6" fmla="*/ 6 w 10"/>
                <a:gd name="T7" fmla="*/ 1 h 11"/>
                <a:gd name="T8" fmla="*/ 9 w 10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9" y="6"/>
                  </a:moveTo>
                  <a:cubicBezTo>
                    <a:pt x="9" y="9"/>
                    <a:pt x="6" y="11"/>
                    <a:pt x="4" y="10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52"/>
            <p:cNvSpPr/>
            <p:nvPr/>
          </p:nvSpPr>
          <p:spPr bwMode="auto">
            <a:xfrm>
              <a:off x="3887788" y="-46038"/>
              <a:ext cx="173038" cy="112713"/>
            </a:xfrm>
            <a:custGeom>
              <a:avLst/>
              <a:gdLst>
                <a:gd name="T0" fmla="*/ 40 w 46"/>
                <a:gd name="T1" fmla="*/ 26 h 30"/>
                <a:gd name="T2" fmla="*/ 6 w 46"/>
                <a:gd name="T3" fmla="*/ 2 h 30"/>
                <a:gd name="T4" fmla="*/ 1 w 46"/>
                <a:gd name="T5" fmla="*/ 1 h 30"/>
                <a:gd name="T6" fmla="*/ 42 w 46"/>
                <a:gd name="T7" fmla="*/ 28 h 30"/>
                <a:gd name="T8" fmla="*/ 40 w 46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0">
                  <a:moveTo>
                    <a:pt x="40" y="26"/>
                  </a:moveTo>
                  <a:cubicBezTo>
                    <a:pt x="23" y="27"/>
                    <a:pt x="10" y="18"/>
                    <a:pt x="6" y="2"/>
                  </a:cubicBezTo>
                  <a:cubicBezTo>
                    <a:pt x="5" y="0"/>
                    <a:pt x="0" y="0"/>
                    <a:pt x="1" y="1"/>
                  </a:cubicBezTo>
                  <a:cubicBezTo>
                    <a:pt x="6" y="21"/>
                    <a:pt x="23" y="30"/>
                    <a:pt x="42" y="28"/>
                  </a:cubicBezTo>
                  <a:cubicBezTo>
                    <a:pt x="46" y="28"/>
                    <a:pt x="42" y="26"/>
                    <a:pt x="4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53"/>
            <p:cNvSpPr/>
            <p:nvPr/>
          </p:nvSpPr>
          <p:spPr bwMode="auto">
            <a:xfrm>
              <a:off x="3873501" y="-57150"/>
              <a:ext cx="134938" cy="131763"/>
            </a:xfrm>
            <a:custGeom>
              <a:avLst/>
              <a:gdLst>
                <a:gd name="T0" fmla="*/ 6 w 36"/>
                <a:gd name="T1" fmla="*/ 34 h 35"/>
                <a:gd name="T2" fmla="*/ 35 w 36"/>
                <a:gd name="T3" fmla="*/ 3 h 35"/>
                <a:gd name="T4" fmla="*/ 30 w 36"/>
                <a:gd name="T5" fmla="*/ 2 h 35"/>
                <a:gd name="T6" fmla="*/ 3 w 36"/>
                <a:gd name="T7" fmla="*/ 32 h 35"/>
                <a:gd name="T8" fmla="*/ 6 w 36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6" y="34"/>
                  </a:moveTo>
                  <a:cubicBezTo>
                    <a:pt x="22" y="31"/>
                    <a:pt x="34" y="20"/>
                    <a:pt x="35" y="3"/>
                  </a:cubicBezTo>
                  <a:cubicBezTo>
                    <a:pt x="36" y="1"/>
                    <a:pt x="31" y="0"/>
                    <a:pt x="30" y="2"/>
                  </a:cubicBezTo>
                  <a:cubicBezTo>
                    <a:pt x="29" y="18"/>
                    <a:pt x="18" y="29"/>
                    <a:pt x="3" y="32"/>
                  </a:cubicBezTo>
                  <a:cubicBezTo>
                    <a:pt x="0" y="33"/>
                    <a:pt x="5" y="35"/>
                    <a:pt x="6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54"/>
            <p:cNvSpPr/>
            <p:nvPr/>
          </p:nvSpPr>
          <p:spPr bwMode="auto">
            <a:xfrm>
              <a:off x="3933826" y="-57150"/>
              <a:ext cx="71438" cy="166688"/>
            </a:xfrm>
            <a:custGeom>
              <a:avLst/>
              <a:gdLst>
                <a:gd name="T0" fmla="*/ 18 w 19"/>
                <a:gd name="T1" fmla="*/ 42 h 44"/>
                <a:gd name="T2" fmla="*/ 5 w 19"/>
                <a:gd name="T3" fmla="*/ 1 h 44"/>
                <a:gd name="T4" fmla="*/ 0 w 19"/>
                <a:gd name="T5" fmla="*/ 2 h 44"/>
                <a:gd name="T6" fmla="*/ 14 w 19"/>
                <a:gd name="T7" fmla="*/ 43 h 44"/>
                <a:gd name="T8" fmla="*/ 18 w 19"/>
                <a:gd name="T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8" y="42"/>
                  </a:moveTo>
                  <a:cubicBezTo>
                    <a:pt x="9" y="31"/>
                    <a:pt x="5" y="15"/>
                    <a:pt x="5" y="1"/>
                  </a:cubicBezTo>
                  <a:cubicBezTo>
                    <a:pt x="5" y="0"/>
                    <a:pt x="0" y="0"/>
                    <a:pt x="0" y="2"/>
                  </a:cubicBezTo>
                  <a:cubicBezTo>
                    <a:pt x="0" y="16"/>
                    <a:pt x="5" y="32"/>
                    <a:pt x="14" y="43"/>
                  </a:cubicBezTo>
                  <a:cubicBezTo>
                    <a:pt x="14" y="44"/>
                    <a:pt x="19" y="43"/>
                    <a:pt x="18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55"/>
            <p:cNvSpPr/>
            <p:nvPr/>
          </p:nvSpPr>
          <p:spPr bwMode="auto">
            <a:xfrm>
              <a:off x="3862388" y="-4763"/>
              <a:ext cx="184150" cy="49213"/>
            </a:xfrm>
            <a:custGeom>
              <a:avLst/>
              <a:gdLst>
                <a:gd name="T0" fmla="*/ 2 w 49"/>
                <a:gd name="T1" fmla="*/ 6 h 13"/>
                <a:gd name="T2" fmla="*/ 48 w 49"/>
                <a:gd name="T3" fmla="*/ 1 h 13"/>
                <a:gd name="T4" fmla="*/ 43 w 49"/>
                <a:gd name="T5" fmla="*/ 1 h 13"/>
                <a:gd name="T6" fmla="*/ 6 w 49"/>
                <a:gd name="T7" fmla="*/ 5 h 13"/>
                <a:gd name="T8" fmla="*/ 2 w 4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3">
                  <a:moveTo>
                    <a:pt x="2" y="6"/>
                  </a:moveTo>
                  <a:cubicBezTo>
                    <a:pt x="17" y="13"/>
                    <a:pt x="35" y="13"/>
                    <a:pt x="48" y="1"/>
                  </a:cubicBezTo>
                  <a:cubicBezTo>
                    <a:pt x="49" y="0"/>
                    <a:pt x="44" y="0"/>
                    <a:pt x="43" y="1"/>
                  </a:cubicBezTo>
                  <a:cubicBezTo>
                    <a:pt x="33" y="10"/>
                    <a:pt x="19" y="11"/>
                    <a:pt x="6" y="5"/>
                  </a:cubicBezTo>
                  <a:cubicBezTo>
                    <a:pt x="5" y="4"/>
                    <a:pt x="0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56"/>
            <p:cNvSpPr/>
            <p:nvPr/>
          </p:nvSpPr>
          <p:spPr bwMode="auto">
            <a:xfrm>
              <a:off x="3552826" y="36512"/>
              <a:ext cx="414338" cy="712788"/>
            </a:xfrm>
            <a:custGeom>
              <a:avLst/>
              <a:gdLst>
                <a:gd name="T0" fmla="*/ 104 w 110"/>
                <a:gd name="T1" fmla="*/ 1 h 189"/>
                <a:gd name="T2" fmla="*/ 0 w 110"/>
                <a:gd name="T3" fmla="*/ 188 h 189"/>
                <a:gd name="T4" fmla="*/ 5 w 110"/>
                <a:gd name="T5" fmla="*/ 188 h 189"/>
                <a:gd name="T6" fmla="*/ 109 w 110"/>
                <a:gd name="T7" fmla="*/ 2 h 189"/>
                <a:gd name="T8" fmla="*/ 104 w 110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89">
                  <a:moveTo>
                    <a:pt x="104" y="1"/>
                  </a:moveTo>
                  <a:cubicBezTo>
                    <a:pt x="71" y="64"/>
                    <a:pt x="37" y="127"/>
                    <a:pt x="0" y="188"/>
                  </a:cubicBezTo>
                  <a:cubicBezTo>
                    <a:pt x="0" y="189"/>
                    <a:pt x="5" y="189"/>
                    <a:pt x="5" y="188"/>
                  </a:cubicBezTo>
                  <a:cubicBezTo>
                    <a:pt x="42" y="127"/>
                    <a:pt x="75" y="64"/>
                    <a:pt x="109" y="2"/>
                  </a:cubicBezTo>
                  <a:cubicBezTo>
                    <a:pt x="110" y="0"/>
                    <a:pt x="105" y="0"/>
                    <a:pt x="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57"/>
            <p:cNvSpPr/>
            <p:nvPr/>
          </p:nvSpPr>
          <p:spPr bwMode="auto">
            <a:xfrm>
              <a:off x="3940176" y="11112"/>
              <a:ext cx="38100" cy="41275"/>
            </a:xfrm>
            <a:custGeom>
              <a:avLst/>
              <a:gdLst>
                <a:gd name="T0" fmla="*/ 9 w 10"/>
                <a:gd name="T1" fmla="*/ 8 h 11"/>
                <a:gd name="T2" fmla="*/ 3 w 10"/>
                <a:gd name="T3" fmla="*/ 9 h 11"/>
                <a:gd name="T4" fmla="*/ 1 w 10"/>
                <a:gd name="T5" fmla="*/ 3 h 11"/>
                <a:gd name="T6" fmla="*/ 7 w 10"/>
                <a:gd name="T7" fmla="*/ 1 h 11"/>
                <a:gd name="T8" fmla="*/ 9 w 10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9" y="8"/>
                  </a:moveTo>
                  <a:cubicBezTo>
                    <a:pt x="8" y="10"/>
                    <a:pt x="5" y="11"/>
                    <a:pt x="3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3"/>
                    <a:pt x="10" y="6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58"/>
            <p:cNvSpPr/>
            <p:nvPr/>
          </p:nvSpPr>
          <p:spPr bwMode="auto">
            <a:xfrm>
              <a:off x="4016376" y="247650"/>
              <a:ext cx="131763" cy="155575"/>
            </a:xfrm>
            <a:custGeom>
              <a:avLst/>
              <a:gdLst>
                <a:gd name="T0" fmla="*/ 32 w 35"/>
                <a:gd name="T1" fmla="*/ 39 h 41"/>
                <a:gd name="T2" fmla="*/ 7 w 35"/>
                <a:gd name="T3" fmla="*/ 2 h 41"/>
                <a:gd name="T4" fmla="*/ 2 w 35"/>
                <a:gd name="T5" fmla="*/ 1 h 41"/>
                <a:gd name="T6" fmla="*/ 30 w 35"/>
                <a:gd name="T7" fmla="*/ 40 h 41"/>
                <a:gd name="T8" fmla="*/ 32 w 3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1">
                  <a:moveTo>
                    <a:pt x="32" y="39"/>
                  </a:moveTo>
                  <a:cubicBezTo>
                    <a:pt x="15" y="33"/>
                    <a:pt x="5" y="19"/>
                    <a:pt x="7" y="2"/>
                  </a:cubicBezTo>
                  <a:cubicBezTo>
                    <a:pt x="7" y="1"/>
                    <a:pt x="2" y="0"/>
                    <a:pt x="2" y="1"/>
                  </a:cubicBezTo>
                  <a:cubicBezTo>
                    <a:pt x="0" y="21"/>
                    <a:pt x="12" y="35"/>
                    <a:pt x="30" y="40"/>
                  </a:cubicBezTo>
                  <a:cubicBezTo>
                    <a:pt x="32" y="41"/>
                    <a:pt x="35" y="40"/>
                    <a:pt x="32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59"/>
            <p:cNvSpPr/>
            <p:nvPr/>
          </p:nvSpPr>
          <p:spPr bwMode="auto">
            <a:xfrm>
              <a:off x="3970338" y="274637"/>
              <a:ext cx="166688" cy="90488"/>
            </a:xfrm>
            <a:custGeom>
              <a:avLst/>
              <a:gdLst>
                <a:gd name="T0" fmla="*/ 4 w 44"/>
                <a:gd name="T1" fmla="*/ 22 h 24"/>
                <a:gd name="T2" fmla="*/ 44 w 44"/>
                <a:gd name="T3" fmla="*/ 2 h 24"/>
                <a:gd name="T4" fmla="*/ 39 w 44"/>
                <a:gd name="T5" fmla="*/ 1 h 24"/>
                <a:gd name="T6" fmla="*/ 3 w 44"/>
                <a:gd name="T7" fmla="*/ 19 h 24"/>
                <a:gd name="T8" fmla="*/ 4 w 44"/>
                <a:gd name="T9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4">
                  <a:moveTo>
                    <a:pt x="4" y="22"/>
                  </a:moveTo>
                  <a:cubicBezTo>
                    <a:pt x="21" y="24"/>
                    <a:pt x="36" y="18"/>
                    <a:pt x="44" y="2"/>
                  </a:cubicBezTo>
                  <a:cubicBezTo>
                    <a:pt x="44" y="1"/>
                    <a:pt x="40" y="0"/>
                    <a:pt x="39" y="1"/>
                  </a:cubicBezTo>
                  <a:cubicBezTo>
                    <a:pt x="32" y="15"/>
                    <a:pt x="19" y="22"/>
                    <a:pt x="3" y="19"/>
                  </a:cubicBezTo>
                  <a:cubicBezTo>
                    <a:pt x="0" y="19"/>
                    <a:pt x="2" y="21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60"/>
            <p:cNvSpPr/>
            <p:nvPr/>
          </p:nvSpPr>
          <p:spPr bwMode="auto">
            <a:xfrm>
              <a:off x="4043363" y="255587"/>
              <a:ext cx="44450" cy="173038"/>
            </a:xfrm>
            <a:custGeom>
              <a:avLst/>
              <a:gdLst>
                <a:gd name="T0" fmla="*/ 10 w 12"/>
                <a:gd name="T1" fmla="*/ 44 h 46"/>
                <a:gd name="T2" fmla="*/ 12 w 12"/>
                <a:gd name="T3" fmla="*/ 1 h 46"/>
                <a:gd name="T4" fmla="*/ 7 w 12"/>
                <a:gd name="T5" fmla="*/ 1 h 46"/>
                <a:gd name="T6" fmla="*/ 5 w 12"/>
                <a:gd name="T7" fmla="*/ 44 h 46"/>
                <a:gd name="T8" fmla="*/ 10 w 12"/>
                <a:gd name="T9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6">
                  <a:moveTo>
                    <a:pt x="10" y="44"/>
                  </a:moveTo>
                  <a:cubicBezTo>
                    <a:pt x="5" y="30"/>
                    <a:pt x="7" y="14"/>
                    <a:pt x="12" y="1"/>
                  </a:cubicBezTo>
                  <a:cubicBezTo>
                    <a:pt x="12" y="0"/>
                    <a:pt x="7" y="0"/>
                    <a:pt x="7" y="1"/>
                  </a:cubicBezTo>
                  <a:cubicBezTo>
                    <a:pt x="2" y="14"/>
                    <a:pt x="0" y="31"/>
                    <a:pt x="5" y="44"/>
                  </a:cubicBezTo>
                  <a:cubicBezTo>
                    <a:pt x="5" y="46"/>
                    <a:pt x="10" y="45"/>
                    <a:pt x="10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61"/>
            <p:cNvSpPr/>
            <p:nvPr/>
          </p:nvSpPr>
          <p:spPr bwMode="auto">
            <a:xfrm>
              <a:off x="3983038" y="293687"/>
              <a:ext cx="176213" cy="71438"/>
            </a:xfrm>
            <a:custGeom>
              <a:avLst/>
              <a:gdLst>
                <a:gd name="T0" fmla="*/ 0 w 47"/>
                <a:gd name="T1" fmla="*/ 2 h 19"/>
                <a:gd name="T2" fmla="*/ 45 w 47"/>
                <a:gd name="T3" fmla="*/ 13 h 19"/>
                <a:gd name="T4" fmla="*/ 41 w 47"/>
                <a:gd name="T5" fmla="*/ 12 h 19"/>
                <a:gd name="T6" fmla="*/ 5 w 47"/>
                <a:gd name="T7" fmla="*/ 1 h 19"/>
                <a:gd name="T8" fmla="*/ 0 w 47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9">
                  <a:moveTo>
                    <a:pt x="0" y="2"/>
                  </a:moveTo>
                  <a:cubicBezTo>
                    <a:pt x="12" y="14"/>
                    <a:pt x="29" y="19"/>
                    <a:pt x="45" y="13"/>
                  </a:cubicBezTo>
                  <a:cubicBezTo>
                    <a:pt x="47" y="12"/>
                    <a:pt x="42" y="11"/>
                    <a:pt x="41" y="12"/>
                  </a:cubicBezTo>
                  <a:cubicBezTo>
                    <a:pt x="28" y="17"/>
                    <a:pt x="14" y="11"/>
                    <a:pt x="5" y="1"/>
                  </a:cubicBezTo>
                  <a:cubicBezTo>
                    <a:pt x="4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62"/>
            <p:cNvSpPr/>
            <p:nvPr/>
          </p:nvSpPr>
          <p:spPr bwMode="auto">
            <a:xfrm>
              <a:off x="3530601" y="346075"/>
              <a:ext cx="538163" cy="439738"/>
            </a:xfrm>
            <a:custGeom>
              <a:avLst/>
              <a:gdLst>
                <a:gd name="T0" fmla="*/ 137 w 143"/>
                <a:gd name="T1" fmla="*/ 1 h 117"/>
                <a:gd name="T2" fmla="*/ 1 w 143"/>
                <a:gd name="T3" fmla="*/ 115 h 117"/>
                <a:gd name="T4" fmla="*/ 6 w 143"/>
                <a:gd name="T5" fmla="*/ 116 h 117"/>
                <a:gd name="T6" fmla="*/ 141 w 143"/>
                <a:gd name="T7" fmla="*/ 2 h 117"/>
                <a:gd name="T8" fmla="*/ 137 w 143"/>
                <a:gd name="T9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17">
                  <a:moveTo>
                    <a:pt x="137" y="1"/>
                  </a:moveTo>
                  <a:cubicBezTo>
                    <a:pt x="92" y="39"/>
                    <a:pt x="48" y="79"/>
                    <a:pt x="1" y="115"/>
                  </a:cubicBezTo>
                  <a:cubicBezTo>
                    <a:pt x="0" y="116"/>
                    <a:pt x="5" y="117"/>
                    <a:pt x="6" y="116"/>
                  </a:cubicBezTo>
                  <a:cubicBezTo>
                    <a:pt x="52" y="79"/>
                    <a:pt x="97" y="40"/>
                    <a:pt x="141" y="2"/>
                  </a:cubicBezTo>
                  <a:cubicBezTo>
                    <a:pt x="143" y="0"/>
                    <a:pt x="138" y="0"/>
                    <a:pt x="1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63"/>
            <p:cNvSpPr/>
            <p:nvPr/>
          </p:nvSpPr>
          <p:spPr bwMode="auto">
            <a:xfrm>
              <a:off x="4043363" y="323850"/>
              <a:ext cx="41275" cy="36513"/>
            </a:xfrm>
            <a:custGeom>
              <a:avLst/>
              <a:gdLst>
                <a:gd name="T0" fmla="*/ 9 w 11"/>
                <a:gd name="T1" fmla="*/ 9 h 10"/>
                <a:gd name="T2" fmla="*/ 2 w 11"/>
                <a:gd name="T3" fmla="*/ 8 h 10"/>
                <a:gd name="T4" fmla="*/ 3 w 11"/>
                <a:gd name="T5" fmla="*/ 1 h 10"/>
                <a:gd name="T6" fmla="*/ 9 w 11"/>
                <a:gd name="T7" fmla="*/ 2 h 10"/>
                <a:gd name="T8" fmla="*/ 9 w 11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9" y="9"/>
                  </a:move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1" y="3"/>
                    <a:pt x="3" y="1"/>
                  </a:cubicBezTo>
                  <a:cubicBezTo>
                    <a:pt x="5" y="0"/>
                    <a:pt x="8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64"/>
            <p:cNvSpPr/>
            <p:nvPr/>
          </p:nvSpPr>
          <p:spPr bwMode="auto">
            <a:xfrm>
              <a:off x="4156076" y="474662"/>
              <a:ext cx="93663" cy="179388"/>
            </a:xfrm>
            <a:custGeom>
              <a:avLst/>
              <a:gdLst>
                <a:gd name="T0" fmla="*/ 23 w 25"/>
                <a:gd name="T1" fmla="*/ 46 h 48"/>
                <a:gd name="T2" fmla="*/ 13 w 25"/>
                <a:gd name="T3" fmla="*/ 2 h 48"/>
                <a:gd name="T4" fmla="*/ 9 w 25"/>
                <a:gd name="T5" fmla="*/ 1 h 48"/>
                <a:gd name="T6" fmla="*/ 19 w 25"/>
                <a:gd name="T7" fmla="*/ 47 h 48"/>
                <a:gd name="T8" fmla="*/ 23 w 25"/>
                <a:gd name="T9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8">
                  <a:moveTo>
                    <a:pt x="23" y="46"/>
                  </a:moveTo>
                  <a:cubicBezTo>
                    <a:pt x="10" y="35"/>
                    <a:pt x="5" y="19"/>
                    <a:pt x="13" y="2"/>
                  </a:cubicBezTo>
                  <a:cubicBezTo>
                    <a:pt x="14" y="1"/>
                    <a:pt x="9" y="0"/>
                    <a:pt x="9" y="1"/>
                  </a:cubicBezTo>
                  <a:cubicBezTo>
                    <a:pt x="0" y="18"/>
                    <a:pt x="5" y="35"/>
                    <a:pt x="19" y="47"/>
                  </a:cubicBezTo>
                  <a:cubicBezTo>
                    <a:pt x="20" y="48"/>
                    <a:pt x="25" y="48"/>
                    <a:pt x="23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65"/>
            <p:cNvSpPr/>
            <p:nvPr/>
          </p:nvSpPr>
          <p:spPr bwMode="auto">
            <a:xfrm>
              <a:off x="4098926" y="534987"/>
              <a:ext cx="188913" cy="55563"/>
            </a:xfrm>
            <a:custGeom>
              <a:avLst/>
              <a:gdLst>
                <a:gd name="T0" fmla="*/ 2 w 50"/>
                <a:gd name="T1" fmla="*/ 5 h 15"/>
                <a:gd name="T2" fmla="*/ 49 w 50"/>
                <a:gd name="T3" fmla="*/ 3 h 15"/>
                <a:gd name="T4" fmla="*/ 44 w 50"/>
                <a:gd name="T5" fmla="*/ 1 h 15"/>
                <a:gd name="T6" fmla="*/ 6 w 50"/>
                <a:gd name="T7" fmla="*/ 4 h 15"/>
                <a:gd name="T8" fmla="*/ 2 w 50"/>
                <a:gd name="T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5">
                  <a:moveTo>
                    <a:pt x="2" y="5"/>
                  </a:moveTo>
                  <a:cubicBezTo>
                    <a:pt x="18" y="14"/>
                    <a:pt x="35" y="15"/>
                    <a:pt x="49" y="3"/>
                  </a:cubicBezTo>
                  <a:cubicBezTo>
                    <a:pt x="50" y="2"/>
                    <a:pt x="45" y="0"/>
                    <a:pt x="44" y="1"/>
                  </a:cubicBezTo>
                  <a:cubicBezTo>
                    <a:pt x="33" y="11"/>
                    <a:pt x="19" y="12"/>
                    <a:pt x="6" y="4"/>
                  </a:cubicBezTo>
                  <a:cubicBezTo>
                    <a:pt x="5" y="4"/>
                    <a:pt x="0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66"/>
            <p:cNvSpPr/>
            <p:nvPr/>
          </p:nvSpPr>
          <p:spPr bwMode="auto">
            <a:xfrm>
              <a:off x="4156076" y="496887"/>
              <a:ext cx="93663" cy="157163"/>
            </a:xfrm>
            <a:custGeom>
              <a:avLst/>
              <a:gdLst>
                <a:gd name="T0" fmla="*/ 5 w 25"/>
                <a:gd name="T1" fmla="*/ 40 h 42"/>
                <a:gd name="T2" fmla="*/ 24 w 25"/>
                <a:gd name="T3" fmla="*/ 2 h 42"/>
                <a:gd name="T4" fmla="*/ 19 w 25"/>
                <a:gd name="T5" fmla="*/ 1 h 42"/>
                <a:gd name="T6" fmla="*/ 0 w 25"/>
                <a:gd name="T7" fmla="*/ 40 h 42"/>
                <a:gd name="T8" fmla="*/ 5 w 25"/>
                <a:gd name="T9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2">
                  <a:moveTo>
                    <a:pt x="5" y="40"/>
                  </a:moveTo>
                  <a:cubicBezTo>
                    <a:pt x="6" y="26"/>
                    <a:pt x="14" y="11"/>
                    <a:pt x="24" y="2"/>
                  </a:cubicBezTo>
                  <a:cubicBezTo>
                    <a:pt x="25" y="0"/>
                    <a:pt x="20" y="0"/>
                    <a:pt x="19" y="1"/>
                  </a:cubicBezTo>
                  <a:cubicBezTo>
                    <a:pt x="9" y="11"/>
                    <a:pt x="1" y="26"/>
                    <a:pt x="0" y="40"/>
                  </a:cubicBezTo>
                  <a:cubicBezTo>
                    <a:pt x="0" y="42"/>
                    <a:pt x="5" y="41"/>
                    <a:pt x="5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67"/>
            <p:cNvSpPr/>
            <p:nvPr/>
          </p:nvSpPr>
          <p:spPr bwMode="auto">
            <a:xfrm>
              <a:off x="4132263" y="500062"/>
              <a:ext cx="150813" cy="106363"/>
            </a:xfrm>
            <a:custGeom>
              <a:avLst/>
              <a:gdLst>
                <a:gd name="T0" fmla="*/ 0 w 40"/>
                <a:gd name="T1" fmla="*/ 1 h 28"/>
                <a:gd name="T2" fmla="*/ 35 w 40"/>
                <a:gd name="T3" fmla="*/ 28 h 28"/>
                <a:gd name="T4" fmla="*/ 36 w 40"/>
                <a:gd name="T5" fmla="*/ 26 h 28"/>
                <a:gd name="T6" fmla="*/ 5 w 40"/>
                <a:gd name="T7" fmla="*/ 1 h 28"/>
                <a:gd name="T8" fmla="*/ 0 w 40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0" y="1"/>
                  </a:moveTo>
                  <a:cubicBezTo>
                    <a:pt x="6" y="16"/>
                    <a:pt x="18" y="27"/>
                    <a:pt x="35" y="28"/>
                  </a:cubicBezTo>
                  <a:cubicBezTo>
                    <a:pt x="37" y="28"/>
                    <a:pt x="40" y="26"/>
                    <a:pt x="36" y="26"/>
                  </a:cubicBezTo>
                  <a:cubicBezTo>
                    <a:pt x="21" y="25"/>
                    <a:pt x="10" y="14"/>
                    <a:pt x="5" y="1"/>
                  </a:cubicBezTo>
                  <a:cubicBezTo>
                    <a:pt x="5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8"/>
            <p:cNvSpPr/>
            <p:nvPr/>
          </p:nvSpPr>
          <p:spPr bwMode="auto">
            <a:xfrm>
              <a:off x="3525838" y="571500"/>
              <a:ext cx="671513" cy="214313"/>
            </a:xfrm>
            <a:custGeom>
              <a:avLst/>
              <a:gdLst>
                <a:gd name="T0" fmla="*/ 172 w 178"/>
                <a:gd name="T1" fmla="*/ 1 h 57"/>
                <a:gd name="T2" fmla="*/ 3 w 178"/>
                <a:gd name="T3" fmla="*/ 55 h 57"/>
                <a:gd name="T4" fmla="*/ 6 w 178"/>
                <a:gd name="T5" fmla="*/ 56 h 57"/>
                <a:gd name="T6" fmla="*/ 175 w 178"/>
                <a:gd name="T7" fmla="*/ 2 h 57"/>
                <a:gd name="T8" fmla="*/ 172 w 178"/>
                <a:gd name="T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57">
                  <a:moveTo>
                    <a:pt x="172" y="1"/>
                  </a:moveTo>
                  <a:cubicBezTo>
                    <a:pt x="116" y="19"/>
                    <a:pt x="60" y="39"/>
                    <a:pt x="3" y="55"/>
                  </a:cubicBezTo>
                  <a:cubicBezTo>
                    <a:pt x="0" y="56"/>
                    <a:pt x="4" y="57"/>
                    <a:pt x="6" y="56"/>
                  </a:cubicBezTo>
                  <a:cubicBezTo>
                    <a:pt x="63" y="40"/>
                    <a:pt x="119" y="21"/>
                    <a:pt x="175" y="2"/>
                  </a:cubicBezTo>
                  <a:cubicBezTo>
                    <a:pt x="178" y="1"/>
                    <a:pt x="173" y="0"/>
                    <a:pt x="1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69"/>
            <p:cNvSpPr/>
            <p:nvPr/>
          </p:nvSpPr>
          <p:spPr bwMode="auto">
            <a:xfrm>
              <a:off x="4170363" y="552450"/>
              <a:ext cx="41275" cy="42863"/>
            </a:xfrm>
            <a:custGeom>
              <a:avLst/>
              <a:gdLst>
                <a:gd name="T0" fmla="*/ 7 w 11"/>
                <a:gd name="T1" fmla="*/ 10 h 11"/>
                <a:gd name="T2" fmla="*/ 1 w 11"/>
                <a:gd name="T3" fmla="*/ 7 h 11"/>
                <a:gd name="T4" fmla="*/ 4 w 11"/>
                <a:gd name="T5" fmla="*/ 1 h 11"/>
                <a:gd name="T6" fmla="*/ 10 w 11"/>
                <a:gd name="T7" fmla="*/ 4 h 11"/>
                <a:gd name="T8" fmla="*/ 7 w 11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7" y="10"/>
                  </a:moveTo>
                  <a:cubicBezTo>
                    <a:pt x="4" y="11"/>
                    <a:pt x="2" y="9"/>
                    <a:pt x="1" y="7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1" y="6"/>
                    <a:pt x="9" y="9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70"/>
            <p:cNvSpPr/>
            <p:nvPr/>
          </p:nvSpPr>
          <p:spPr bwMode="auto">
            <a:xfrm>
              <a:off x="4362451" y="744537"/>
              <a:ext cx="84138" cy="185738"/>
            </a:xfrm>
            <a:custGeom>
              <a:avLst/>
              <a:gdLst>
                <a:gd name="T0" fmla="*/ 14 w 22"/>
                <a:gd name="T1" fmla="*/ 47 h 49"/>
                <a:gd name="T2" fmla="*/ 21 w 22"/>
                <a:gd name="T3" fmla="*/ 3 h 49"/>
                <a:gd name="T4" fmla="*/ 17 w 22"/>
                <a:gd name="T5" fmla="*/ 1 h 49"/>
                <a:gd name="T6" fmla="*/ 9 w 22"/>
                <a:gd name="T7" fmla="*/ 47 h 49"/>
                <a:gd name="T8" fmla="*/ 14 w 22"/>
                <a:gd name="T9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9">
                  <a:moveTo>
                    <a:pt x="14" y="47"/>
                  </a:moveTo>
                  <a:cubicBezTo>
                    <a:pt x="5" y="31"/>
                    <a:pt x="7" y="15"/>
                    <a:pt x="21" y="3"/>
                  </a:cubicBezTo>
                  <a:cubicBezTo>
                    <a:pt x="22" y="2"/>
                    <a:pt x="18" y="0"/>
                    <a:pt x="17" y="1"/>
                  </a:cubicBezTo>
                  <a:cubicBezTo>
                    <a:pt x="2" y="14"/>
                    <a:pt x="0" y="31"/>
                    <a:pt x="9" y="47"/>
                  </a:cubicBezTo>
                  <a:cubicBezTo>
                    <a:pt x="10" y="49"/>
                    <a:pt x="14" y="49"/>
                    <a:pt x="14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71"/>
            <p:cNvSpPr/>
            <p:nvPr/>
          </p:nvSpPr>
          <p:spPr bwMode="auto">
            <a:xfrm>
              <a:off x="4318001" y="782637"/>
              <a:ext cx="176213" cy="79375"/>
            </a:xfrm>
            <a:custGeom>
              <a:avLst/>
              <a:gdLst>
                <a:gd name="T0" fmla="*/ 1 w 47"/>
                <a:gd name="T1" fmla="*/ 1 h 21"/>
                <a:gd name="T2" fmla="*/ 46 w 47"/>
                <a:gd name="T3" fmla="*/ 15 h 21"/>
                <a:gd name="T4" fmla="*/ 42 w 47"/>
                <a:gd name="T5" fmla="*/ 13 h 21"/>
                <a:gd name="T6" fmla="*/ 6 w 47"/>
                <a:gd name="T7" fmla="*/ 1 h 21"/>
                <a:gd name="T8" fmla="*/ 1 w 47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1" y="1"/>
                  </a:moveTo>
                  <a:cubicBezTo>
                    <a:pt x="12" y="16"/>
                    <a:pt x="29" y="21"/>
                    <a:pt x="46" y="15"/>
                  </a:cubicBezTo>
                  <a:cubicBezTo>
                    <a:pt x="47" y="15"/>
                    <a:pt x="43" y="13"/>
                    <a:pt x="42" y="13"/>
                  </a:cubicBezTo>
                  <a:cubicBezTo>
                    <a:pt x="27" y="18"/>
                    <a:pt x="15" y="13"/>
                    <a:pt x="6" y="1"/>
                  </a:cubicBezTo>
                  <a:cubicBezTo>
                    <a:pt x="5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72"/>
            <p:cNvSpPr/>
            <p:nvPr/>
          </p:nvSpPr>
          <p:spPr bwMode="auto">
            <a:xfrm>
              <a:off x="4332288" y="782637"/>
              <a:ext cx="147638" cy="117475"/>
            </a:xfrm>
            <a:custGeom>
              <a:avLst/>
              <a:gdLst>
                <a:gd name="T0" fmla="*/ 5 w 39"/>
                <a:gd name="T1" fmla="*/ 30 h 31"/>
                <a:gd name="T2" fmla="*/ 36 w 39"/>
                <a:gd name="T3" fmla="*/ 1 h 31"/>
                <a:gd name="T4" fmla="*/ 32 w 39"/>
                <a:gd name="T5" fmla="*/ 0 h 31"/>
                <a:gd name="T6" fmla="*/ 0 w 39"/>
                <a:gd name="T7" fmla="*/ 30 h 31"/>
                <a:gd name="T8" fmla="*/ 5 w 39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1">
                  <a:moveTo>
                    <a:pt x="5" y="30"/>
                  </a:moveTo>
                  <a:cubicBezTo>
                    <a:pt x="11" y="18"/>
                    <a:pt x="24" y="7"/>
                    <a:pt x="36" y="1"/>
                  </a:cubicBezTo>
                  <a:cubicBezTo>
                    <a:pt x="39" y="0"/>
                    <a:pt x="34" y="0"/>
                    <a:pt x="32" y="0"/>
                  </a:cubicBezTo>
                  <a:cubicBezTo>
                    <a:pt x="20" y="6"/>
                    <a:pt x="6" y="17"/>
                    <a:pt x="0" y="30"/>
                  </a:cubicBezTo>
                  <a:cubicBezTo>
                    <a:pt x="0" y="31"/>
                    <a:pt x="5" y="31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73"/>
            <p:cNvSpPr/>
            <p:nvPr/>
          </p:nvSpPr>
          <p:spPr bwMode="auto">
            <a:xfrm>
              <a:off x="4362451" y="749300"/>
              <a:ext cx="106363" cy="146050"/>
            </a:xfrm>
            <a:custGeom>
              <a:avLst/>
              <a:gdLst>
                <a:gd name="T0" fmla="*/ 1 w 28"/>
                <a:gd name="T1" fmla="*/ 2 h 39"/>
                <a:gd name="T2" fmla="*/ 22 w 28"/>
                <a:gd name="T3" fmla="*/ 38 h 39"/>
                <a:gd name="T4" fmla="*/ 26 w 28"/>
                <a:gd name="T5" fmla="*/ 37 h 39"/>
                <a:gd name="T6" fmla="*/ 6 w 28"/>
                <a:gd name="T7" fmla="*/ 1 h 39"/>
                <a:gd name="T8" fmla="*/ 1 w 28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1" y="2"/>
                  </a:moveTo>
                  <a:cubicBezTo>
                    <a:pt x="0" y="17"/>
                    <a:pt x="8" y="32"/>
                    <a:pt x="22" y="38"/>
                  </a:cubicBezTo>
                  <a:cubicBezTo>
                    <a:pt x="24" y="39"/>
                    <a:pt x="28" y="38"/>
                    <a:pt x="26" y="37"/>
                  </a:cubicBezTo>
                  <a:cubicBezTo>
                    <a:pt x="12" y="31"/>
                    <a:pt x="5" y="16"/>
                    <a:pt x="6" y="1"/>
                  </a:cubicBezTo>
                  <a:cubicBezTo>
                    <a:pt x="6" y="0"/>
                    <a:pt x="1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74"/>
            <p:cNvSpPr/>
            <p:nvPr/>
          </p:nvSpPr>
          <p:spPr bwMode="auto">
            <a:xfrm>
              <a:off x="3609976" y="760412"/>
              <a:ext cx="787400" cy="79375"/>
            </a:xfrm>
            <a:custGeom>
              <a:avLst/>
              <a:gdLst>
                <a:gd name="T0" fmla="*/ 206 w 209"/>
                <a:gd name="T1" fmla="*/ 19 h 21"/>
                <a:gd name="T2" fmla="*/ 5 w 209"/>
                <a:gd name="T3" fmla="*/ 0 h 21"/>
                <a:gd name="T4" fmla="*/ 3 w 209"/>
                <a:gd name="T5" fmla="*/ 2 h 21"/>
                <a:gd name="T6" fmla="*/ 204 w 209"/>
                <a:gd name="T7" fmla="*/ 21 h 21"/>
                <a:gd name="T8" fmla="*/ 206 w 209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1">
                  <a:moveTo>
                    <a:pt x="206" y="19"/>
                  </a:moveTo>
                  <a:cubicBezTo>
                    <a:pt x="139" y="15"/>
                    <a:pt x="72" y="7"/>
                    <a:pt x="5" y="0"/>
                  </a:cubicBezTo>
                  <a:cubicBezTo>
                    <a:pt x="4" y="0"/>
                    <a:pt x="0" y="2"/>
                    <a:pt x="3" y="2"/>
                  </a:cubicBezTo>
                  <a:cubicBezTo>
                    <a:pt x="70" y="9"/>
                    <a:pt x="137" y="17"/>
                    <a:pt x="204" y="21"/>
                  </a:cubicBezTo>
                  <a:cubicBezTo>
                    <a:pt x="207" y="21"/>
                    <a:pt x="209" y="19"/>
                    <a:pt x="20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75"/>
            <p:cNvSpPr/>
            <p:nvPr/>
          </p:nvSpPr>
          <p:spPr bwMode="auto">
            <a:xfrm>
              <a:off x="4373563" y="815975"/>
              <a:ext cx="38100" cy="38100"/>
            </a:xfrm>
            <a:custGeom>
              <a:avLst/>
              <a:gdLst>
                <a:gd name="T0" fmla="*/ 5 w 10"/>
                <a:gd name="T1" fmla="*/ 10 h 10"/>
                <a:gd name="T2" fmla="*/ 1 w 10"/>
                <a:gd name="T3" fmla="*/ 5 h 10"/>
                <a:gd name="T4" fmla="*/ 6 w 10"/>
                <a:gd name="T5" fmla="*/ 0 h 10"/>
                <a:gd name="T6" fmla="*/ 10 w 10"/>
                <a:gd name="T7" fmla="*/ 6 h 10"/>
                <a:gd name="T8" fmla="*/ 5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2" y="10"/>
                    <a:pt x="0" y="7"/>
                    <a:pt x="1" y="5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76"/>
            <p:cNvSpPr/>
            <p:nvPr/>
          </p:nvSpPr>
          <p:spPr bwMode="auto">
            <a:xfrm>
              <a:off x="4260851" y="1050925"/>
              <a:ext cx="117475" cy="157163"/>
            </a:xfrm>
            <a:custGeom>
              <a:avLst/>
              <a:gdLst>
                <a:gd name="T0" fmla="*/ 7 w 31"/>
                <a:gd name="T1" fmla="*/ 41 h 42"/>
                <a:gd name="T2" fmla="*/ 30 w 31"/>
                <a:gd name="T3" fmla="*/ 2 h 42"/>
                <a:gd name="T4" fmla="*/ 26 w 31"/>
                <a:gd name="T5" fmla="*/ 0 h 42"/>
                <a:gd name="T6" fmla="*/ 2 w 31"/>
                <a:gd name="T7" fmla="*/ 40 h 42"/>
                <a:gd name="T8" fmla="*/ 7 w 31"/>
                <a:gd name="T9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2">
                  <a:moveTo>
                    <a:pt x="7" y="41"/>
                  </a:moveTo>
                  <a:cubicBezTo>
                    <a:pt x="5" y="23"/>
                    <a:pt x="12" y="8"/>
                    <a:pt x="30" y="2"/>
                  </a:cubicBezTo>
                  <a:cubicBezTo>
                    <a:pt x="31" y="1"/>
                    <a:pt x="27" y="0"/>
                    <a:pt x="26" y="0"/>
                  </a:cubicBezTo>
                  <a:cubicBezTo>
                    <a:pt x="8" y="6"/>
                    <a:pt x="0" y="22"/>
                    <a:pt x="2" y="40"/>
                  </a:cubicBezTo>
                  <a:cubicBezTo>
                    <a:pt x="2" y="42"/>
                    <a:pt x="7" y="42"/>
                    <a:pt x="7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77"/>
            <p:cNvSpPr/>
            <p:nvPr/>
          </p:nvSpPr>
          <p:spPr bwMode="auto">
            <a:xfrm>
              <a:off x="4246563" y="1042988"/>
              <a:ext cx="150813" cy="109538"/>
            </a:xfrm>
            <a:custGeom>
              <a:avLst/>
              <a:gdLst>
                <a:gd name="T0" fmla="*/ 0 w 40"/>
                <a:gd name="T1" fmla="*/ 2 h 29"/>
                <a:gd name="T2" fmla="*/ 37 w 40"/>
                <a:gd name="T3" fmla="*/ 29 h 29"/>
                <a:gd name="T4" fmla="*/ 35 w 40"/>
                <a:gd name="T5" fmla="*/ 27 h 29"/>
                <a:gd name="T6" fmla="*/ 5 w 40"/>
                <a:gd name="T7" fmla="*/ 2 h 29"/>
                <a:gd name="T8" fmla="*/ 0 w 40"/>
                <a:gd name="T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0" y="2"/>
                  </a:moveTo>
                  <a:cubicBezTo>
                    <a:pt x="5" y="19"/>
                    <a:pt x="19" y="29"/>
                    <a:pt x="37" y="29"/>
                  </a:cubicBezTo>
                  <a:cubicBezTo>
                    <a:pt x="40" y="29"/>
                    <a:pt x="36" y="27"/>
                    <a:pt x="35" y="27"/>
                  </a:cubicBezTo>
                  <a:cubicBezTo>
                    <a:pt x="19" y="27"/>
                    <a:pt x="9" y="16"/>
                    <a:pt x="5" y="2"/>
                  </a:cubicBezTo>
                  <a:cubicBezTo>
                    <a:pt x="5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78"/>
            <p:cNvSpPr/>
            <p:nvPr/>
          </p:nvSpPr>
          <p:spPr bwMode="auto">
            <a:xfrm>
              <a:off x="4216401" y="1087438"/>
              <a:ext cx="176213" cy="71438"/>
            </a:xfrm>
            <a:custGeom>
              <a:avLst/>
              <a:gdLst>
                <a:gd name="T0" fmla="*/ 6 w 47"/>
                <a:gd name="T1" fmla="*/ 18 h 19"/>
                <a:gd name="T2" fmla="*/ 44 w 47"/>
                <a:gd name="T3" fmla="*/ 3 h 19"/>
                <a:gd name="T4" fmla="*/ 43 w 47"/>
                <a:gd name="T5" fmla="*/ 1 h 19"/>
                <a:gd name="T6" fmla="*/ 2 w 47"/>
                <a:gd name="T7" fmla="*/ 18 h 19"/>
                <a:gd name="T8" fmla="*/ 6 w 47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9">
                  <a:moveTo>
                    <a:pt x="6" y="18"/>
                  </a:moveTo>
                  <a:cubicBezTo>
                    <a:pt x="16" y="9"/>
                    <a:pt x="31" y="4"/>
                    <a:pt x="44" y="3"/>
                  </a:cubicBezTo>
                  <a:cubicBezTo>
                    <a:pt x="47" y="3"/>
                    <a:pt x="46" y="0"/>
                    <a:pt x="43" y="1"/>
                  </a:cubicBezTo>
                  <a:cubicBezTo>
                    <a:pt x="29" y="2"/>
                    <a:pt x="12" y="8"/>
                    <a:pt x="2" y="18"/>
                  </a:cubicBezTo>
                  <a:cubicBezTo>
                    <a:pt x="0" y="19"/>
                    <a:pt x="5" y="19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79"/>
            <p:cNvSpPr/>
            <p:nvPr/>
          </p:nvSpPr>
          <p:spPr bwMode="auto">
            <a:xfrm>
              <a:off x="4276726" y="1027113"/>
              <a:ext cx="71438" cy="166688"/>
            </a:xfrm>
            <a:custGeom>
              <a:avLst/>
              <a:gdLst>
                <a:gd name="T0" fmla="*/ 6 w 19"/>
                <a:gd name="T1" fmla="*/ 2 h 44"/>
                <a:gd name="T2" fmla="*/ 13 w 19"/>
                <a:gd name="T3" fmla="*/ 43 h 44"/>
                <a:gd name="T4" fmla="*/ 18 w 19"/>
                <a:gd name="T5" fmla="*/ 42 h 44"/>
                <a:gd name="T6" fmla="*/ 11 w 19"/>
                <a:gd name="T7" fmla="*/ 2 h 44"/>
                <a:gd name="T8" fmla="*/ 6 w 19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6" y="2"/>
                  </a:moveTo>
                  <a:cubicBezTo>
                    <a:pt x="0" y="16"/>
                    <a:pt x="2" y="32"/>
                    <a:pt x="13" y="43"/>
                  </a:cubicBezTo>
                  <a:cubicBezTo>
                    <a:pt x="15" y="44"/>
                    <a:pt x="19" y="43"/>
                    <a:pt x="18" y="42"/>
                  </a:cubicBezTo>
                  <a:cubicBezTo>
                    <a:pt x="7" y="32"/>
                    <a:pt x="5" y="16"/>
                    <a:pt x="11" y="2"/>
                  </a:cubicBezTo>
                  <a:cubicBezTo>
                    <a:pt x="12" y="1"/>
                    <a:pt x="7" y="0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80"/>
            <p:cNvSpPr/>
            <p:nvPr/>
          </p:nvSpPr>
          <p:spPr bwMode="auto">
            <a:xfrm>
              <a:off x="3665538" y="831850"/>
              <a:ext cx="636588" cy="285750"/>
            </a:xfrm>
            <a:custGeom>
              <a:avLst/>
              <a:gdLst>
                <a:gd name="T0" fmla="*/ 167 w 169"/>
                <a:gd name="T1" fmla="*/ 74 h 76"/>
                <a:gd name="T2" fmla="*/ 6 w 169"/>
                <a:gd name="T3" fmla="*/ 0 h 76"/>
                <a:gd name="T4" fmla="*/ 1 w 169"/>
                <a:gd name="T5" fmla="*/ 2 h 76"/>
                <a:gd name="T6" fmla="*/ 163 w 169"/>
                <a:gd name="T7" fmla="*/ 75 h 76"/>
                <a:gd name="T8" fmla="*/ 167 w 169"/>
                <a:gd name="T9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76">
                  <a:moveTo>
                    <a:pt x="167" y="74"/>
                  </a:moveTo>
                  <a:cubicBezTo>
                    <a:pt x="113" y="50"/>
                    <a:pt x="59" y="27"/>
                    <a:pt x="6" y="0"/>
                  </a:cubicBezTo>
                  <a:cubicBezTo>
                    <a:pt x="5" y="0"/>
                    <a:pt x="0" y="1"/>
                    <a:pt x="1" y="2"/>
                  </a:cubicBezTo>
                  <a:cubicBezTo>
                    <a:pt x="54" y="28"/>
                    <a:pt x="109" y="51"/>
                    <a:pt x="163" y="75"/>
                  </a:cubicBezTo>
                  <a:cubicBezTo>
                    <a:pt x="164" y="76"/>
                    <a:pt x="169" y="75"/>
                    <a:pt x="167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81"/>
            <p:cNvSpPr/>
            <p:nvPr/>
          </p:nvSpPr>
          <p:spPr bwMode="auto">
            <a:xfrm>
              <a:off x="4279901" y="1095375"/>
              <a:ext cx="38100" cy="41275"/>
            </a:xfrm>
            <a:custGeom>
              <a:avLst/>
              <a:gdLst>
                <a:gd name="T0" fmla="*/ 3 w 10"/>
                <a:gd name="T1" fmla="*/ 10 h 11"/>
                <a:gd name="T2" fmla="*/ 1 w 10"/>
                <a:gd name="T3" fmla="*/ 4 h 11"/>
                <a:gd name="T4" fmla="*/ 7 w 10"/>
                <a:gd name="T5" fmla="*/ 2 h 11"/>
                <a:gd name="T6" fmla="*/ 9 w 10"/>
                <a:gd name="T7" fmla="*/ 8 h 11"/>
                <a:gd name="T8" fmla="*/ 3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3" y="10"/>
                  </a:move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7" y="2"/>
                  </a:cubicBezTo>
                  <a:cubicBezTo>
                    <a:pt x="10" y="3"/>
                    <a:pt x="10" y="6"/>
                    <a:pt x="9" y="8"/>
                  </a:cubicBezTo>
                  <a:cubicBezTo>
                    <a:pt x="8" y="10"/>
                    <a:pt x="5" y="11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82"/>
            <p:cNvSpPr/>
            <p:nvPr/>
          </p:nvSpPr>
          <p:spPr bwMode="auto">
            <a:xfrm>
              <a:off x="4103688" y="1350963"/>
              <a:ext cx="157163" cy="120650"/>
            </a:xfrm>
            <a:custGeom>
              <a:avLst/>
              <a:gdLst>
                <a:gd name="T0" fmla="*/ 5 w 42"/>
                <a:gd name="T1" fmla="*/ 31 h 32"/>
                <a:gd name="T2" fmla="*/ 39 w 42"/>
                <a:gd name="T3" fmla="*/ 3 h 32"/>
                <a:gd name="T4" fmla="*/ 38 w 42"/>
                <a:gd name="T5" fmla="*/ 0 h 32"/>
                <a:gd name="T6" fmla="*/ 0 w 42"/>
                <a:gd name="T7" fmla="*/ 30 h 32"/>
                <a:gd name="T8" fmla="*/ 5 w 42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2">
                  <a:moveTo>
                    <a:pt x="5" y="31"/>
                  </a:moveTo>
                  <a:cubicBezTo>
                    <a:pt x="9" y="14"/>
                    <a:pt x="21" y="2"/>
                    <a:pt x="39" y="3"/>
                  </a:cubicBezTo>
                  <a:cubicBezTo>
                    <a:pt x="42" y="3"/>
                    <a:pt x="40" y="1"/>
                    <a:pt x="38" y="0"/>
                  </a:cubicBezTo>
                  <a:cubicBezTo>
                    <a:pt x="18" y="0"/>
                    <a:pt x="4" y="11"/>
                    <a:pt x="0" y="30"/>
                  </a:cubicBezTo>
                  <a:cubicBezTo>
                    <a:pt x="0" y="31"/>
                    <a:pt x="4" y="32"/>
                    <a:pt x="5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83"/>
            <p:cNvSpPr/>
            <p:nvPr/>
          </p:nvSpPr>
          <p:spPr bwMode="auto">
            <a:xfrm>
              <a:off x="4129088" y="1309688"/>
              <a:ext cx="112713" cy="147638"/>
            </a:xfrm>
            <a:custGeom>
              <a:avLst/>
              <a:gdLst>
                <a:gd name="T0" fmla="*/ 2 w 30"/>
                <a:gd name="T1" fmla="*/ 1 h 39"/>
                <a:gd name="T2" fmla="*/ 25 w 30"/>
                <a:gd name="T3" fmla="*/ 39 h 39"/>
                <a:gd name="T4" fmla="*/ 27 w 30"/>
                <a:gd name="T5" fmla="*/ 37 h 39"/>
                <a:gd name="T6" fmla="*/ 7 w 30"/>
                <a:gd name="T7" fmla="*/ 2 h 39"/>
                <a:gd name="T8" fmla="*/ 2 w 30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9">
                  <a:moveTo>
                    <a:pt x="2" y="1"/>
                  </a:moveTo>
                  <a:cubicBezTo>
                    <a:pt x="0" y="18"/>
                    <a:pt x="9" y="32"/>
                    <a:pt x="25" y="39"/>
                  </a:cubicBezTo>
                  <a:cubicBezTo>
                    <a:pt x="27" y="39"/>
                    <a:pt x="30" y="38"/>
                    <a:pt x="27" y="37"/>
                  </a:cubicBezTo>
                  <a:cubicBezTo>
                    <a:pt x="12" y="31"/>
                    <a:pt x="6" y="17"/>
                    <a:pt x="7" y="2"/>
                  </a:cubicBezTo>
                  <a:cubicBezTo>
                    <a:pt x="7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84"/>
            <p:cNvSpPr/>
            <p:nvPr/>
          </p:nvSpPr>
          <p:spPr bwMode="auto">
            <a:xfrm>
              <a:off x="4065588" y="1381125"/>
              <a:ext cx="195263" cy="26988"/>
            </a:xfrm>
            <a:custGeom>
              <a:avLst/>
              <a:gdLst>
                <a:gd name="T0" fmla="*/ 6 w 52"/>
                <a:gd name="T1" fmla="*/ 7 h 7"/>
                <a:gd name="T2" fmla="*/ 46 w 52"/>
                <a:gd name="T3" fmla="*/ 6 h 7"/>
                <a:gd name="T4" fmla="*/ 49 w 52"/>
                <a:gd name="T5" fmla="*/ 4 h 7"/>
                <a:gd name="T6" fmla="*/ 3 w 52"/>
                <a:gd name="T7" fmla="*/ 5 h 7"/>
                <a:gd name="T8" fmla="*/ 6 w 52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">
                  <a:moveTo>
                    <a:pt x="6" y="7"/>
                  </a:moveTo>
                  <a:cubicBezTo>
                    <a:pt x="18" y="2"/>
                    <a:pt x="34" y="2"/>
                    <a:pt x="46" y="6"/>
                  </a:cubicBezTo>
                  <a:cubicBezTo>
                    <a:pt x="47" y="6"/>
                    <a:pt x="52" y="5"/>
                    <a:pt x="49" y="4"/>
                  </a:cubicBezTo>
                  <a:cubicBezTo>
                    <a:pt x="35" y="0"/>
                    <a:pt x="17" y="0"/>
                    <a:pt x="3" y="5"/>
                  </a:cubicBezTo>
                  <a:cubicBezTo>
                    <a:pt x="0" y="7"/>
                    <a:pt x="5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85"/>
            <p:cNvSpPr/>
            <p:nvPr/>
          </p:nvSpPr>
          <p:spPr bwMode="auto">
            <a:xfrm>
              <a:off x="4137026" y="1314450"/>
              <a:ext cx="74613" cy="165100"/>
            </a:xfrm>
            <a:custGeom>
              <a:avLst/>
              <a:gdLst>
                <a:gd name="T0" fmla="*/ 14 w 20"/>
                <a:gd name="T1" fmla="*/ 1 h 44"/>
                <a:gd name="T2" fmla="*/ 6 w 20"/>
                <a:gd name="T3" fmla="*/ 43 h 44"/>
                <a:gd name="T4" fmla="*/ 11 w 20"/>
                <a:gd name="T5" fmla="*/ 42 h 44"/>
                <a:gd name="T6" fmla="*/ 19 w 20"/>
                <a:gd name="T7" fmla="*/ 2 h 44"/>
                <a:gd name="T8" fmla="*/ 14 w 20"/>
                <a:gd name="T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4">
                  <a:moveTo>
                    <a:pt x="14" y="1"/>
                  </a:moveTo>
                  <a:cubicBezTo>
                    <a:pt x="4" y="13"/>
                    <a:pt x="0" y="28"/>
                    <a:pt x="6" y="43"/>
                  </a:cubicBezTo>
                  <a:cubicBezTo>
                    <a:pt x="7" y="44"/>
                    <a:pt x="12" y="43"/>
                    <a:pt x="11" y="42"/>
                  </a:cubicBezTo>
                  <a:cubicBezTo>
                    <a:pt x="5" y="28"/>
                    <a:pt x="9" y="13"/>
                    <a:pt x="19" y="2"/>
                  </a:cubicBezTo>
                  <a:cubicBezTo>
                    <a:pt x="20" y="1"/>
                    <a:pt x="16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86"/>
            <p:cNvSpPr/>
            <p:nvPr/>
          </p:nvSpPr>
          <p:spPr bwMode="auto">
            <a:xfrm>
              <a:off x="3586163" y="831850"/>
              <a:ext cx="576263" cy="557213"/>
            </a:xfrm>
            <a:custGeom>
              <a:avLst/>
              <a:gdLst>
                <a:gd name="T0" fmla="*/ 152 w 153"/>
                <a:gd name="T1" fmla="*/ 146 h 148"/>
                <a:gd name="T2" fmla="*/ 6 w 153"/>
                <a:gd name="T3" fmla="*/ 1 h 148"/>
                <a:gd name="T4" fmla="*/ 1 w 153"/>
                <a:gd name="T5" fmla="*/ 2 h 148"/>
                <a:gd name="T6" fmla="*/ 148 w 153"/>
                <a:gd name="T7" fmla="*/ 147 h 148"/>
                <a:gd name="T8" fmla="*/ 152 w 153"/>
                <a:gd name="T9" fmla="*/ 1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48">
                  <a:moveTo>
                    <a:pt x="152" y="146"/>
                  </a:moveTo>
                  <a:cubicBezTo>
                    <a:pt x="104" y="97"/>
                    <a:pt x="52" y="51"/>
                    <a:pt x="6" y="1"/>
                  </a:cubicBezTo>
                  <a:cubicBezTo>
                    <a:pt x="5" y="0"/>
                    <a:pt x="0" y="1"/>
                    <a:pt x="1" y="2"/>
                  </a:cubicBezTo>
                  <a:cubicBezTo>
                    <a:pt x="47" y="52"/>
                    <a:pt x="99" y="98"/>
                    <a:pt x="148" y="147"/>
                  </a:cubicBezTo>
                  <a:cubicBezTo>
                    <a:pt x="149" y="148"/>
                    <a:pt x="153" y="147"/>
                    <a:pt x="152" y="1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87"/>
            <p:cNvSpPr/>
            <p:nvPr/>
          </p:nvSpPr>
          <p:spPr bwMode="auto">
            <a:xfrm>
              <a:off x="4140201" y="1373188"/>
              <a:ext cx="41275" cy="38100"/>
            </a:xfrm>
            <a:custGeom>
              <a:avLst/>
              <a:gdLst>
                <a:gd name="T0" fmla="*/ 2 w 11"/>
                <a:gd name="T1" fmla="*/ 8 h 10"/>
                <a:gd name="T2" fmla="*/ 2 w 11"/>
                <a:gd name="T3" fmla="*/ 2 h 10"/>
                <a:gd name="T4" fmla="*/ 9 w 11"/>
                <a:gd name="T5" fmla="*/ 2 h 10"/>
                <a:gd name="T6" fmla="*/ 9 w 11"/>
                <a:gd name="T7" fmla="*/ 9 h 10"/>
                <a:gd name="T8" fmla="*/ 2 w 1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2" y="8"/>
                  </a:move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0"/>
                    <a:pt x="4" y="10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88"/>
            <p:cNvSpPr/>
            <p:nvPr/>
          </p:nvSpPr>
          <p:spPr bwMode="auto">
            <a:xfrm>
              <a:off x="2930526" y="1381125"/>
              <a:ext cx="139700" cy="136525"/>
            </a:xfrm>
            <a:custGeom>
              <a:avLst/>
              <a:gdLst>
                <a:gd name="T0" fmla="*/ 3 w 37"/>
                <a:gd name="T1" fmla="*/ 3 h 36"/>
                <a:gd name="T2" fmla="*/ 32 w 37"/>
                <a:gd name="T3" fmla="*/ 34 h 36"/>
                <a:gd name="T4" fmla="*/ 37 w 37"/>
                <a:gd name="T5" fmla="*/ 35 h 36"/>
                <a:gd name="T6" fmla="*/ 3 w 37"/>
                <a:gd name="T7" fmla="*/ 1 h 36"/>
                <a:gd name="T8" fmla="*/ 3 w 3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3" y="3"/>
                  </a:moveTo>
                  <a:cubicBezTo>
                    <a:pt x="19" y="5"/>
                    <a:pt x="31" y="17"/>
                    <a:pt x="32" y="34"/>
                  </a:cubicBezTo>
                  <a:cubicBezTo>
                    <a:pt x="32" y="36"/>
                    <a:pt x="37" y="36"/>
                    <a:pt x="37" y="35"/>
                  </a:cubicBezTo>
                  <a:cubicBezTo>
                    <a:pt x="36" y="15"/>
                    <a:pt x="22" y="3"/>
                    <a:pt x="3" y="1"/>
                  </a:cubicBezTo>
                  <a:cubicBezTo>
                    <a:pt x="0" y="0"/>
                    <a:pt x="0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9"/>
            <p:cNvSpPr/>
            <p:nvPr/>
          </p:nvSpPr>
          <p:spPr bwMode="auto">
            <a:xfrm>
              <a:off x="2952751" y="1403350"/>
              <a:ext cx="158750" cy="106363"/>
            </a:xfrm>
            <a:custGeom>
              <a:avLst/>
              <a:gdLst>
                <a:gd name="T0" fmla="*/ 36 w 42"/>
                <a:gd name="T1" fmla="*/ 0 h 28"/>
                <a:gd name="T2" fmla="*/ 1 w 42"/>
                <a:gd name="T3" fmla="*/ 25 h 28"/>
                <a:gd name="T4" fmla="*/ 6 w 42"/>
                <a:gd name="T5" fmla="*/ 26 h 28"/>
                <a:gd name="T6" fmla="*/ 38 w 42"/>
                <a:gd name="T7" fmla="*/ 2 h 28"/>
                <a:gd name="T8" fmla="*/ 36 w 4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36" y="0"/>
                  </a:moveTo>
                  <a:cubicBezTo>
                    <a:pt x="19" y="0"/>
                    <a:pt x="6" y="9"/>
                    <a:pt x="1" y="25"/>
                  </a:cubicBezTo>
                  <a:cubicBezTo>
                    <a:pt x="0" y="26"/>
                    <a:pt x="5" y="28"/>
                    <a:pt x="6" y="26"/>
                  </a:cubicBezTo>
                  <a:cubicBezTo>
                    <a:pt x="10" y="11"/>
                    <a:pt x="23" y="2"/>
                    <a:pt x="38" y="2"/>
                  </a:cubicBezTo>
                  <a:cubicBezTo>
                    <a:pt x="42" y="2"/>
                    <a:pt x="38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90"/>
            <p:cNvSpPr/>
            <p:nvPr/>
          </p:nvSpPr>
          <p:spPr bwMode="auto">
            <a:xfrm>
              <a:off x="2987676" y="1347788"/>
              <a:ext cx="49213" cy="173038"/>
            </a:xfrm>
            <a:custGeom>
              <a:avLst/>
              <a:gdLst>
                <a:gd name="T0" fmla="*/ 1 w 13"/>
                <a:gd name="T1" fmla="*/ 2 h 46"/>
                <a:gd name="T2" fmla="*/ 6 w 13"/>
                <a:gd name="T3" fmla="*/ 45 h 46"/>
                <a:gd name="T4" fmla="*/ 11 w 13"/>
                <a:gd name="T5" fmla="*/ 44 h 46"/>
                <a:gd name="T6" fmla="*/ 6 w 13"/>
                <a:gd name="T7" fmla="*/ 1 h 46"/>
                <a:gd name="T8" fmla="*/ 1 w 13"/>
                <a:gd name="T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6">
                  <a:moveTo>
                    <a:pt x="1" y="2"/>
                  </a:moveTo>
                  <a:cubicBezTo>
                    <a:pt x="7" y="14"/>
                    <a:pt x="8" y="31"/>
                    <a:pt x="6" y="45"/>
                  </a:cubicBezTo>
                  <a:cubicBezTo>
                    <a:pt x="6" y="46"/>
                    <a:pt x="10" y="46"/>
                    <a:pt x="11" y="44"/>
                  </a:cubicBezTo>
                  <a:cubicBezTo>
                    <a:pt x="13" y="30"/>
                    <a:pt x="12" y="14"/>
                    <a:pt x="6" y="1"/>
                  </a:cubicBezTo>
                  <a:cubicBezTo>
                    <a:pt x="5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91"/>
            <p:cNvSpPr/>
            <p:nvPr/>
          </p:nvSpPr>
          <p:spPr bwMode="auto">
            <a:xfrm>
              <a:off x="2927351" y="1411288"/>
              <a:ext cx="180975" cy="57150"/>
            </a:xfrm>
            <a:custGeom>
              <a:avLst/>
              <a:gdLst>
                <a:gd name="T0" fmla="*/ 47 w 48"/>
                <a:gd name="T1" fmla="*/ 13 h 15"/>
                <a:gd name="T2" fmla="*/ 1 w 48"/>
                <a:gd name="T3" fmla="*/ 9 h 15"/>
                <a:gd name="T4" fmla="*/ 5 w 48"/>
                <a:gd name="T5" fmla="*/ 10 h 15"/>
                <a:gd name="T6" fmla="*/ 43 w 48"/>
                <a:gd name="T7" fmla="*/ 14 h 15"/>
                <a:gd name="T8" fmla="*/ 47 w 48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5">
                  <a:moveTo>
                    <a:pt x="47" y="13"/>
                  </a:moveTo>
                  <a:cubicBezTo>
                    <a:pt x="33" y="3"/>
                    <a:pt x="16" y="0"/>
                    <a:pt x="1" y="9"/>
                  </a:cubicBezTo>
                  <a:cubicBezTo>
                    <a:pt x="0" y="10"/>
                    <a:pt x="4" y="10"/>
                    <a:pt x="5" y="10"/>
                  </a:cubicBezTo>
                  <a:cubicBezTo>
                    <a:pt x="18" y="2"/>
                    <a:pt x="32" y="6"/>
                    <a:pt x="43" y="14"/>
                  </a:cubicBezTo>
                  <a:cubicBezTo>
                    <a:pt x="44" y="15"/>
                    <a:pt x="48" y="14"/>
                    <a:pt x="47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92"/>
            <p:cNvSpPr/>
            <p:nvPr/>
          </p:nvSpPr>
          <p:spPr bwMode="auto">
            <a:xfrm>
              <a:off x="3013076" y="790575"/>
              <a:ext cx="561975" cy="631825"/>
            </a:xfrm>
            <a:custGeom>
              <a:avLst/>
              <a:gdLst>
                <a:gd name="T0" fmla="*/ 6 w 149"/>
                <a:gd name="T1" fmla="*/ 167 h 168"/>
                <a:gd name="T2" fmla="*/ 148 w 149"/>
                <a:gd name="T3" fmla="*/ 1 h 168"/>
                <a:gd name="T4" fmla="*/ 143 w 149"/>
                <a:gd name="T5" fmla="*/ 1 h 168"/>
                <a:gd name="T6" fmla="*/ 1 w 149"/>
                <a:gd name="T7" fmla="*/ 167 h 168"/>
                <a:gd name="T8" fmla="*/ 6 w 149"/>
                <a:gd name="T9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8">
                  <a:moveTo>
                    <a:pt x="6" y="167"/>
                  </a:moveTo>
                  <a:cubicBezTo>
                    <a:pt x="52" y="111"/>
                    <a:pt x="99" y="55"/>
                    <a:pt x="148" y="1"/>
                  </a:cubicBezTo>
                  <a:cubicBezTo>
                    <a:pt x="149" y="0"/>
                    <a:pt x="144" y="0"/>
                    <a:pt x="143" y="1"/>
                  </a:cubicBezTo>
                  <a:cubicBezTo>
                    <a:pt x="94" y="55"/>
                    <a:pt x="47" y="111"/>
                    <a:pt x="1" y="167"/>
                  </a:cubicBezTo>
                  <a:cubicBezTo>
                    <a:pt x="0" y="168"/>
                    <a:pt x="5" y="168"/>
                    <a:pt x="6" y="1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93"/>
            <p:cNvSpPr/>
            <p:nvPr/>
          </p:nvSpPr>
          <p:spPr bwMode="auto">
            <a:xfrm>
              <a:off x="2998788" y="1411288"/>
              <a:ext cx="38100" cy="38100"/>
            </a:xfrm>
            <a:custGeom>
              <a:avLst/>
              <a:gdLst>
                <a:gd name="T0" fmla="*/ 2 w 10"/>
                <a:gd name="T1" fmla="*/ 2 h 10"/>
                <a:gd name="T2" fmla="*/ 8 w 10"/>
                <a:gd name="T3" fmla="*/ 1 h 10"/>
                <a:gd name="T4" fmla="*/ 9 w 10"/>
                <a:gd name="T5" fmla="*/ 8 h 10"/>
                <a:gd name="T6" fmla="*/ 2 w 10"/>
                <a:gd name="T7" fmla="*/ 8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3" y="0"/>
                    <a:pt x="6" y="0"/>
                    <a:pt x="8" y="1"/>
                  </a:cubicBezTo>
                  <a:cubicBezTo>
                    <a:pt x="10" y="3"/>
                    <a:pt x="10" y="6"/>
                    <a:pt x="9" y="8"/>
                  </a:cubicBezTo>
                  <a:cubicBezTo>
                    <a:pt x="7" y="10"/>
                    <a:pt x="4" y="10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94"/>
            <p:cNvSpPr/>
            <p:nvPr/>
          </p:nvSpPr>
          <p:spPr bwMode="auto">
            <a:xfrm>
              <a:off x="2878138" y="1035050"/>
              <a:ext cx="112713" cy="173038"/>
            </a:xfrm>
            <a:custGeom>
              <a:avLst/>
              <a:gdLst>
                <a:gd name="T0" fmla="*/ 2 w 30"/>
                <a:gd name="T1" fmla="*/ 2 h 46"/>
                <a:gd name="T2" fmla="*/ 19 w 30"/>
                <a:gd name="T3" fmla="*/ 44 h 46"/>
                <a:gd name="T4" fmla="*/ 24 w 30"/>
                <a:gd name="T5" fmla="*/ 44 h 46"/>
                <a:gd name="T6" fmla="*/ 6 w 30"/>
                <a:gd name="T7" fmla="*/ 1 h 46"/>
                <a:gd name="T8" fmla="*/ 2 w 30"/>
                <a:gd name="T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6">
                  <a:moveTo>
                    <a:pt x="2" y="2"/>
                  </a:moveTo>
                  <a:cubicBezTo>
                    <a:pt x="18" y="11"/>
                    <a:pt x="25" y="26"/>
                    <a:pt x="19" y="44"/>
                  </a:cubicBezTo>
                  <a:cubicBezTo>
                    <a:pt x="18" y="45"/>
                    <a:pt x="23" y="46"/>
                    <a:pt x="24" y="44"/>
                  </a:cubicBezTo>
                  <a:cubicBezTo>
                    <a:pt x="30" y="26"/>
                    <a:pt x="22" y="10"/>
                    <a:pt x="6" y="1"/>
                  </a:cubicBezTo>
                  <a:cubicBezTo>
                    <a:pt x="5" y="0"/>
                    <a:pt x="0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95"/>
            <p:cNvSpPr/>
            <p:nvPr/>
          </p:nvSpPr>
          <p:spPr bwMode="auto">
            <a:xfrm>
              <a:off x="2859088" y="1092200"/>
              <a:ext cx="184150" cy="66675"/>
            </a:xfrm>
            <a:custGeom>
              <a:avLst/>
              <a:gdLst>
                <a:gd name="T0" fmla="*/ 46 w 49"/>
                <a:gd name="T1" fmla="*/ 6 h 18"/>
                <a:gd name="T2" fmla="*/ 1 w 49"/>
                <a:gd name="T3" fmla="*/ 16 h 18"/>
                <a:gd name="T4" fmla="*/ 6 w 49"/>
                <a:gd name="T5" fmla="*/ 17 h 18"/>
                <a:gd name="T6" fmla="*/ 44 w 49"/>
                <a:gd name="T7" fmla="*/ 8 h 18"/>
                <a:gd name="T8" fmla="*/ 46 w 49"/>
                <a:gd name="T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8">
                  <a:moveTo>
                    <a:pt x="46" y="6"/>
                  </a:moveTo>
                  <a:cubicBezTo>
                    <a:pt x="29" y="0"/>
                    <a:pt x="13" y="2"/>
                    <a:pt x="1" y="16"/>
                  </a:cubicBezTo>
                  <a:cubicBezTo>
                    <a:pt x="0" y="17"/>
                    <a:pt x="5" y="18"/>
                    <a:pt x="6" y="17"/>
                  </a:cubicBezTo>
                  <a:cubicBezTo>
                    <a:pt x="16" y="6"/>
                    <a:pt x="29" y="2"/>
                    <a:pt x="44" y="8"/>
                  </a:cubicBezTo>
                  <a:cubicBezTo>
                    <a:pt x="46" y="8"/>
                    <a:pt x="49" y="7"/>
                    <a:pt x="4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96"/>
            <p:cNvSpPr/>
            <p:nvPr/>
          </p:nvSpPr>
          <p:spPr bwMode="auto">
            <a:xfrm>
              <a:off x="2905126" y="1023938"/>
              <a:ext cx="71438" cy="165100"/>
            </a:xfrm>
            <a:custGeom>
              <a:avLst/>
              <a:gdLst>
                <a:gd name="T0" fmla="*/ 12 w 19"/>
                <a:gd name="T1" fmla="*/ 2 h 44"/>
                <a:gd name="T2" fmla="*/ 1 w 19"/>
                <a:gd name="T3" fmla="*/ 43 h 44"/>
                <a:gd name="T4" fmla="*/ 6 w 19"/>
                <a:gd name="T5" fmla="*/ 43 h 44"/>
                <a:gd name="T6" fmla="*/ 17 w 19"/>
                <a:gd name="T7" fmla="*/ 2 h 44"/>
                <a:gd name="T8" fmla="*/ 12 w 19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2" y="2"/>
                  </a:moveTo>
                  <a:cubicBezTo>
                    <a:pt x="14" y="16"/>
                    <a:pt x="8" y="32"/>
                    <a:pt x="1" y="43"/>
                  </a:cubicBezTo>
                  <a:cubicBezTo>
                    <a:pt x="0" y="44"/>
                    <a:pt x="5" y="44"/>
                    <a:pt x="6" y="43"/>
                  </a:cubicBezTo>
                  <a:cubicBezTo>
                    <a:pt x="13" y="32"/>
                    <a:pt x="19" y="16"/>
                    <a:pt x="17" y="2"/>
                  </a:cubicBezTo>
                  <a:cubicBezTo>
                    <a:pt x="17" y="0"/>
                    <a:pt x="12" y="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97"/>
            <p:cNvSpPr/>
            <p:nvPr/>
          </p:nvSpPr>
          <p:spPr bwMode="auto">
            <a:xfrm>
              <a:off x="2855913" y="1079500"/>
              <a:ext cx="165100" cy="95250"/>
            </a:xfrm>
            <a:custGeom>
              <a:avLst/>
              <a:gdLst>
                <a:gd name="T0" fmla="*/ 43 w 44"/>
                <a:gd name="T1" fmla="*/ 23 h 25"/>
                <a:gd name="T2" fmla="*/ 3 w 44"/>
                <a:gd name="T3" fmla="*/ 3 h 25"/>
                <a:gd name="T4" fmla="*/ 5 w 44"/>
                <a:gd name="T5" fmla="*/ 5 h 25"/>
                <a:gd name="T6" fmla="*/ 38 w 44"/>
                <a:gd name="T7" fmla="*/ 24 h 25"/>
                <a:gd name="T8" fmla="*/ 43 w 44"/>
                <a:gd name="T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5">
                  <a:moveTo>
                    <a:pt x="43" y="23"/>
                  </a:moveTo>
                  <a:cubicBezTo>
                    <a:pt x="35" y="8"/>
                    <a:pt x="20" y="0"/>
                    <a:pt x="3" y="3"/>
                  </a:cubicBezTo>
                  <a:cubicBezTo>
                    <a:pt x="0" y="3"/>
                    <a:pt x="2" y="5"/>
                    <a:pt x="5" y="5"/>
                  </a:cubicBezTo>
                  <a:cubicBezTo>
                    <a:pt x="19" y="3"/>
                    <a:pt x="31" y="12"/>
                    <a:pt x="38" y="24"/>
                  </a:cubicBezTo>
                  <a:cubicBezTo>
                    <a:pt x="39" y="25"/>
                    <a:pt x="44" y="24"/>
                    <a:pt x="43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98"/>
            <p:cNvSpPr/>
            <p:nvPr/>
          </p:nvSpPr>
          <p:spPr bwMode="auto">
            <a:xfrm>
              <a:off x="2941638" y="790575"/>
              <a:ext cx="625475" cy="315913"/>
            </a:xfrm>
            <a:custGeom>
              <a:avLst/>
              <a:gdLst>
                <a:gd name="T0" fmla="*/ 6 w 166"/>
                <a:gd name="T1" fmla="*/ 83 h 84"/>
                <a:gd name="T2" fmla="*/ 164 w 166"/>
                <a:gd name="T3" fmla="*/ 2 h 84"/>
                <a:gd name="T4" fmla="*/ 160 w 166"/>
                <a:gd name="T5" fmla="*/ 1 h 84"/>
                <a:gd name="T6" fmla="*/ 3 w 166"/>
                <a:gd name="T7" fmla="*/ 82 h 84"/>
                <a:gd name="T8" fmla="*/ 6 w 166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84">
                  <a:moveTo>
                    <a:pt x="6" y="83"/>
                  </a:moveTo>
                  <a:cubicBezTo>
                    <a:pt x="59" y="56"/>
                    <a:pt x="111" y="27"/>
                    <a:pt x="164" y="2"/>
                  </a:cubicBezTo>
                  <a:cubicBezTo>
                    <a:pt x="166" y="1"/>
                    <a:pt x="161" y="0"/>
                    <a:pt x="160" y="1"/>
                  </a:cubicBezTo>
                  <a:cubicBezTo>
                    <a:pt x="107" y="26"/>
                    <a:pt x="55" y="55"/>
                    <a:pt x="3" y="82"/>
                  </a:cubicBezTo>
                  <a:cubicBezTo>
                    <a:pt x="0" y="83"/>
                    <a:pt x="5" y="84"/>
                    <a:pt x="6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99"/>
            <p:cNvSpPr/>
            <p:nvPr/>
          </p:nvSpPr>
          <p:spPr bwMode="auto">
            <a:xfrm>
              <a:off x="2927351" y="1087438"/>
              <a:ext cx="41275" cy="41275"/>
            </a:xfrm>
            <a:custGeom>
              <a:avLst/>
              <a:gdLst>
                <a:gd name="T0" fmla="*/ 4 w 11"/>
                <a:gd name="T1" fmla="*/ 1 h 11"/>
                <a:gd name="T2" fmla="*/ 10 w 11"/>
                <a:gd name="T3" fmla="*/ 4 h 11"/>
                <a:gd name="T4" fmla="*/ 8 w 11"/>
                <a:gd name="T5" fmla="*/ 10 h 11"/>
                <a:gd name="T6" fmla="*/ 1 w 11"/>
                <a:gd name="T7" fmla="*/ 8 h 11"/>
                <a:gd name="T8" fmla="*/ 4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3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00"/>
            <p:cNvSpPr/>
            <p:nvPr/>
          </p:nvSpPr>
          <p:spPr bwMode="auto">
            <a:xfrm>
              <a:off x="2809876" y="741362"/>
              <a:ext cx="68263" cy="184150"/>
            </a:xfrm>
            <a:custGeom>
              <a:avLst/>
              <a:gdLst>
                <a:gd name="T0" fmla="*/ 2 w 18"/>
                <a:gd name="T1" fmla="*/ 1 h 49"/>
                <a:gd name="T2" fmla="*/ 1 w 18"/>
                <a:gd name="T3" fmla="*/ 46 h 49"/>
                <a:gd name="T4" fmla="*/ 6 w 18"/>
                <a:gd name="T5" fmla="*/ 48 h 49"/>
                <a:gd name="T6" fmla="*/ 7 w 18"/>
                <a:gd name="T7" fmla="*/ 1 h 49"/>
                <a:gd name="T8" fmla="*/ 2 w 18"/>
                <a:gd name="T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9">
                  <a:moveTo>
                    <a:pt x="2" y="1"/>
                  </a:moveTo>
                  <a:cubicBezTo>
                    <a:pt x="13" y="16"/>
                    <a:pt x="13" y="32"/>
                    <a:pt x="1" y="46"/>
                  </a:cubicBezTo>
                  <a:cubicBezTo>
                    <a:pt x="0" y="47"/>
                    <a:pt x="5" y="49"/>
                    <a:pt x="6" y="48"/>
                  </a:cubicBezTo>
                  <a:cubicBezTo>
                    <a:pt x="18" y="34"/>
                    <a:pt x="18" y="16"/>
                    <a:pt x="7" y="1"/>
                  </a:cubicBezTo>
                  <a:cubicBezTo>
                    <a:pt x="6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01"/>
            <p:cNvSpPr/>
            <p:nvPr/>
          </p:nvSpPr>
          <p:spPr bwMode="auto">
            <a:xfrm>
              <a:off x="2749551" y="804862"/>
              <a:ext cx="185738" cy="68263"/>
            </a:xfrm>
            <a:custGeom>
              <a:avLst/>
              <a:gdLst>
                <a:gd name="T0" fmla="*/ 47 w 49"/>
                <a:gd name="T1" fmla="*/ 17 h 18"/>
                <a:gd name="T2" fmla="*/ 2 w 49"/>
                <a:gd name="T3" fmla="*/ 9 h 18"/>
                <a:gd name="T4" fmla="*/ 6 w 49"/>
                <a:gd name="T5" fmla="*/ 11 h 18"/>
                <a:gd name="T6" fmla="*/ 43 w 49"/>
                <a:gd name="T7" fmla="*/ 17 h 18"/>
                <a:gd name="T8" fmla="*/ 47 w 49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8">
                  <a:moveTo>
                    <a:pt x="47" y="17"/>
                  </a:moveTo>
                  <a:cubicBezTo>
                    <a:pt x="35" y="4"/>
                    <a:pt x="18" y="0"/>
                    <a:pt x="2" y="9"/>
                  </a:cubicBezTo>
                  <a:cubicBezTo>
                    <a:pt x="0" y="10"/>
                    <a:pt x="5" y="11"/>
                    <a:pt x="6" y="11"/>
                  </a:cubicBezTo>
                  <a:cubicBezTo>
                    <a:pt x="19" y="4"/>
                    <a:pt x="32" y="6"/>
                    <a:pt x="43" y="17"/>
                  </a:cubicBezTo>
                  <a:cubicBezTo>
                    <a:pt x="44" y="18"/>
                    <a:pt x="49" y="18"/>
                    <a:pt x="47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02"/>
            <p:cNvSpPr/>
            <p:nvPr/>
          </p:nvSpPr>
          <p:spPr bwMode="auto">
            <a:xfrm>
              <a:off x="2776538" y="755650"/>
              <a:ext cx="128588" cy="136525"/>
            </a:xfrm>
            <a:custGeom>
              <a:avLst/>
              <a:gdLst>
                <a:gd name="T0" fmla="*/ 29 w 34"/>
                <a:gd name="T1" fmla="*/ 2 h 36"/>
                <a:gd name="T2" fmla="*/ 2 w 34"/>
                <a:gd name="T3" fmla="*/ 35 h 36"/>
                <a:gd name="T4" fmla="*/ 6 w 34"/>
                <a:gd name="T5" fmla="*/ 36 h 36"/>
                <a:gd name="T6" fmla="*/ 33 w 34"/>
                <a:gd name="T7" fmla="*/ 2 h 36"/>
                <a:gd name="T8" fmla="*/ 29 w 34"/>
                <a:gd name="T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29" y="2"/>
                  </a:moveTo>
                  <a:cubicBezTo>
                    <a:pt x="25" y="15"/>
                    <a:pt x="13" y="27"/>
                    <a:pt x="2" y="35"/>
                  </a:cubicBezTo>
                  <a:cubicBezTo>
                    <a:pt x="0" y="36"/>
                    <a:pt x="5" y="36"/>
                    <a:pt x="6" y="36"/>
                  </a:cubicBezTo>
                  <a:cubicBezTo>
                    <a:pt x="18" y="28"/>
                    <a:pt x="29" y="15"/>
                    <a:pt x="33" y="2"/>
                  </a:cubicBezTo>
                  <a:cubicBezTo>
                    <a:pt x="34" y="0"/>
                    <a:pt x="29" y="1"/>
                    <a:pt x="2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03"/>
            <p:cNvSpPr/>
            <p:nvPr/>
          </p:nvSpPr>
          <p:spPr bwMode="auto">
            <a:xfrm>
              <a:off x="2768601" y="779462"/>
              <a:ext cx="125413" cy="134938"/>
            </a:xfrm>
            <a:custGeom>
              <a:avLst/>
              <a:gdLst>
                <a:gd name="T0" fmla="*/ 33 w 33"/>
                <a:gd name="T1" fmla="*/ 34 h 36"/>
                <a:gd name="T2" fmla="*/ 5 w 33"/>
                <a:gd name="T3" fmla="*/ 1 h 36"/>
                <a:gd name="T4" fmla="*/ 3 w 33"/>
                <a:gd name="T5" fmla="*/ 3 h 36"/>
                <a:gd name="T6" fmla="*/ 28 w 33"/>
                <a:gd name="T7" fmla="*/ 34 h 36"/>
                <a:gd name="T8" fmla="*/ 33 w 33"/>
                <a:gd name="T9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33" y="34"/>
                  </a:moveTo>
                  <a:cubicBezTo>
                    <a:pt x="31" y="18"/>
                    <a:pt x="21" y="5"/>
                    <a:pt x="5" y="1"/>
                  </a:cubicBezTo>
                  <a:cubicBezTo>
                    <a:pt x="4" y="0"/>
                    <a:pt x="0" y="2"/>
                    <a:pt x="3" y="3"/>
                  </a:cubicBezTo>
                  <a:cubicBezTo>
                    <a:pt x="18" y="6"/>
                    <a:pt x="26" y="20"/>
                    <a:pt x="28" y="34"/>
                  </a:cubicBezTo>
                  <a:cubicBezTo>
                    <a:pt x="28" y="36"/>
                    <a:pt x="33" y="35"/>
                    <a:pt x="33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04"/>
            <p:cNvSpPr/>
            <p:nvPr/>
          </p:nvSpPr>
          <p:spPr bwMode="auto">
            <a:xfrm>
              <a:off x="2851151" y="779462"/>
              <a:ext cx="690563" cy="52388"/>
            </a:xfrm>
            <a:custGeom>
              <a:avLst/>
              <a:gdLst>
                <a:gd name="T0" fmla="*/ 3 w 183"/>
                <a:gd name="T1" fmla="*/ 14 h 14"/>
                <a:gd name="T2" fmla="*/ 180 w 183"/>
                <a:gd name="T3" fmla="*/ 2 h 14"/>
                <a:gd name="T4" fmla="*/ 180 w 183"/>
                <a:gd name="T5" fmla="*/ 0 h 14"/>
                <a:gd name="T6" fmla="*/ 3 w 183"/>
                <a:gd name="T7" fmla="*/ 12 h 14"/>
                <a:gd name="T8" fmla="*/ 3 w 18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4">
                  <a:moveTo>
                    <a:pt x="3" y="14"/>
                  </a:moveTo>
                  <a:cubicBezTo>
                    <a:pt x="62" y="9"/>
                    <a:pt x="121" y="4"/>
                    <a:pt x="180" y="2"/>
                  </a:cubicBezTo>
                  <a:cubicBezTo>
                    <a:pt x="183" y="2"/>
                    <a:pt x="183" y="0"/>
                    <a:pt x="180" y="0"/>
                  </a:cubicBezTo>
                  <a:cubicBezTo>
                    <a:pt x="121" y="2"/>
                    <a:pt x="62" y="7"/>
                    <a:pt x="3" y="12"/>
                  </a:cubicBezTo>
                  <a:cubicBezTo>
                    <a:pt x="0" y="12"/>
                    <a:pt x="0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05"/>
            <p:cNvSpPr/>
            <p:nvPr/>
          </p:nvSpPr>
          <p:spPr bwMode="auto">
            <a:xfrm>
              <a:off x="2833688" y="812800"/>
              <a:ext cx="36513" cy="33338"/>
            </a:xfrm>
            <a:custGeom>
              <a:avLst/>
              <a:gdLst>
                <a:gd name="T0" fmla="*/ 5 w 10"/>
                <a:gd name="T1" fmla="*/ 0 h 9"/>
                <a:gd name="T2" fmla="*/ 10 w 10"/>
                <a:gd name="T3" fmla="*/ 4 h 9"/>
                <a:gd name="T4" fmla="*/ 5 w 10"/>
                <a:gd name="T5" fmla="*/ 9 h 9"/>
                <a:gd name="T6" fmla="*/ 0 w 10"/>
                <a:gd name="T7" fmla="*/ 5 h 9"/>
                <a:gd name="T8" fmla="*/ 5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7" y="0"/>
                    <a:pt x="10" y="2"/>
                    <a:pt x="10" y="4"/>
                  </a:cubicBezTo>
                  <a:cubicBezTo>
                    <a:pt x="10" y="7"/>
                    <a:pt x="8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06"/>
            <p:cNvSpPr/>
            <p:nvPr/>
          </p:nvSpPr>
          <p:spPr bwMode="auto">
            <a:xfrm>
              <a:off x="2809876" y="504825"/>
              <a:ext cx="106363" cy="173038"/>
            </a:xfrm>
            <a:custGeom>
              <a:avLst/>
              <a:gdLst>
                <a:gd name="T0" fmla="*/ 18 w 28"/>
                <a:gd name="T1" fmla="*/ 2 h 46"/>
                <a:gd name="T2" fmla="*/ 1 w 28"/>
                <a:gd name="T3" fmla="*/ 44 h 46"/>
                <a:gd name="T4" fmla="*/ 5 w 28"/>
                <a:gd name="T5" fmla="*/ 46 h 46"/>
                <a:gd name="T6" fmla="*/ 23 w 28"/>
                <a:gd name="T7" fmla="*/ 2 h 46"/>
                <a:gd name="T8" fmla="*/ 18 w 28"/>
                <a:gd name="T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18" y="2"/>
                  </a:moveTo>
                  <a:cubicBezTo>
                    <a:pt x="23" y="19"/>
                    <a:pt x="17" y="35"/>
                    <a:pt x="1" y="44"/>
                  </a:cubicBezTo>
                  <a:cubicBezTo>
                    <a:pt x="0" y="45"/>
                    <a:pt x="4" y="46"/>
                    <a:pt x="5" y="46"/>
                  </a:cubicBezTo>
                  <a:cubicBezTo>
                    <a:pt x="22" y="37"/>
                    <a:pt x="28" y="20"/>
                    <a:pt x="23" y="2"/>
                  </a:cubicBezTo>
                  <a:cubicBezTo>
                    <a:pt x="22" y="1"/>
                    <a:pt x="17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07"/>
            <p:cNvSpPr/>
            <p:nvPr/>
          </p:nvSpPr>
          <p:spPr bwMode="auto">
            <a:xfrm>
              <a:off x="2776538" y="568325"/>
              <a:ext cx="165100" cy="98425"/>
            </a:xfrm>
            <a:custGeom>
              <a:avLst/>
              <a:gdLst>
                <a:gd name="T0" fmla="*/ 43 w 44"/>
                <a:gd name="T1" fmla="*/ 25 h 26"/>
                <a:gd name="T2" fmla="*/ 3 w 44"/>
                <a:gd name="T3" fmla="*/ 2 h 26"/>
                <a:gd name="T4" fmla="*/ 6 w 44"/>
                <a:gd name="T5" fmla="*/ 4 h 26"/>
                <a:gd name="T6" fmla="*/ 38 w 44"/>
                <a:gd name="T7" fmla="*/ 24 h 26"/>
                <a:gd name="T8" fmla="*/ 43 w 44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43" y="25"/>
                  </a:moveTo>
                  <a:cubicBezTo>
                    <a:pt x="36" y="8"/>
                    <a:pt x="21" y="0"/>
                    <a:pt x="3" y="2"/>
                  </a:cubicBezTo>
                  <a:cubicBezTo>
                    <a:pt x="0" y="2"/>
                    <a:pt x="5" y="4"/>
                    <a:pt x="6" y="4"/>
                  </a:cubicBezTo>
                  <a:cubicBezTo>
                    <a:pt x="21" y="2"/>
                    <a:pt x="32" y="11"/>
                    <a:pt x="38" y="24"/>
                  </a:cubicBezTo>
                  <a:cubicBezTo>
                    <a:pt x="39" y="25"/>
                    <a:pt x="44" y="26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08"/>
            <p:cNvSpPr/>
            <p:nvPr/>
          </p:nvSpPr>
          <p:spPr bwMode="auto">
            <a:xfrm>
              <a:off x="2787651" y="546100"/>
              <a:ext cx="165100" cy="93663"/>
            </a:xfrm>
            <a:custGeom>
              <a:avLst/>
              <a:gdLst>
                <a:gd name="T0" fmla="*/ 38 w 44"/>
                <a:gd name="T1" fmla="*/ 2 h 25"/>
                <a:gd name="T2" fmla="*/ 3 w 44"/>
                <a:gd name="T3" fmla="*/ 23 h 25"/>
                <a:gd name="T4" fmla="*/ 5 w 44"/>
                <a:gd name="T5" fmla="*/ 24 h 25"/>
                <a:gd name="T6" fmla="*/ 43 w 44"/>
                <a:gd name="T7" fmla="*/ 2 h 25"/>
                <a:gd name="T8" fmla="*/ 38 w 44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5">
                  <a:moveTo>
                    <a:pt x="38" y="2"/>
                  </a:moveTo>
                  <a:cubicBezTo>
                    <a:pt x="30" y="12"/>
                    <a:pt x="16" y="20"/>
                    <a:pt x="3" y="23"/>
                  </a:cubicBezTo>
                  <a:cubicBezTo>
                    <a:pt x="0" y="23"/>
                    <a:pt x="3" y="25"/>
                    <a:pt x="5" y="24"/>
                  </a:cubicBezTo>
                  <a:cubicBezTo>
                    <a:pt x="19" y="21"/>
                    <a:pt x="34" y="13"/>
                    <a:pt x="43" y="2"/>
                  </a:cubicBezTo>
                  <a:cubicBezTo>
                    <a:pt x="44" y="1"/>
                    <a:pt x="39" y="0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9"/>
            <p:cNvSpPr/>
            <p:nvPr/>
          </p:nvSpPr>
          <p:spPr bwMode="auto">
            <a:xfrm>
              <a:off x="2817813" y="530225"/>
              <a:ext cx="87313" cy="158750"/>
            </a:xfrm>
            <a:custGeom>
              <a:avLst/>
              <a:gdLst>
                <a:gd name="T0" fmla="*/ 19 w 23"/>
                <a:gd name="T1" fmla="*/ 40 h 42"/>
                <a:gd name="T2" fmla="*/ 6 w 23"/>
                <a:gd name="T3" fmla="*/ 0 h 42"/>
                <a:gd name="T4" fmla="*/ 2 w 23"/>
                <a:gd name="T5" fmla="*/ 2 h 42"/>
                <a:gd name="T6" fmla="*/ 14 w 23"/>
                <a:gd name="T7" fmla="*/ 41 h 42"/>
                <a:gd name="T8" fmla="*/ 19 w 23"/>
                <a:gd name="T9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2">
                  <a:moveTo>
                    <a:pt x="19" y="40"/>
                  </a:moveTo>
                  <a:cubicBezTo>
                    <a:pt x="23" y="25"/>
                    <a:pt x="19" y="10"/>
                    <a:pt x="6" y="0"/>
                  </a:cubicBezTo>
                  <a:cubicBezTo>
                    <a:pt x="5" y="0"/>
                    <a:pt x="0" y="0"/>
                    <a:pt x="2" y="2"/>
                  </a:cubicBezTo>
                  <a:cubicBezTo>
                    <a:pt x="14" y="11"/>
                    <a:pt x="18" y="26"/>
                    <a:pt x="14" y="41"/>
                  </a:cubicBezTo>
                  <a:cubicBezTo>
                    <a:pt x="14" y="42"/>
                    <a:pt x="19" y="42"/>
                    <a:pt x="19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10"/>
            <p:cNvSpPr/>
            <p:nvPr/>
          </p:nvSpPr>
          <p:spPr bwMode="auto">
            <a:xfrm>
              <a:off x="2874963" y="598487"/>
              <a:ext cx="674688" cy="195263"/>
            </a:xfrm>
            <a:custGeom>
              <a:avLst/>
              <a:gdLst>
                <a:gd name="T0" fmla="*/ 3 w 179"/>
                <a:gd name="T1" fmla="*/ 2 h 52"/>
                <a:gd name="T2" fmla="*/ 173 w 179"/>
                <a:gd name="T3" fmla="*/ 52 h 52"/>
                <a:gd name="T4" fmla="*/ 176 w 179"/>
                <a:gd name="T5" fmla="*/ 50 h 52"/>
                <a:gd name="T6" fmla="*/ 6 w 179"/>
                <a:gd name="T7" fmla="*/ 0 h 52"/>
                <a:gd name="T8" fmla="*/ 3 w 179"/>
                <a:gd name="T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52">
                  <a:moveTo>
                    <a:pt x="3" y="2"/>
                  </a:moveTo>
                  <a:cubicBezTo>
                    <a:pt x="60" y="18"/>
                    <a:pt x="117" y="33"/>
                    <a:pt x="173" y="52"/>
                  </a:cubicBezTo>
                  <a:cubicBezTo>
                    <a:pt x="174" y="52"/>
                    <a:pt x="179" y="51"/>
                    <a:pt x="176" y="50"/>
                  </a:cubicBezTo>
                  <a:cubicBezTo>
                    <a:pt x="120" y="32"/>
                    <a:pt x="63" y="16"/>
                    <a:pt x="6" y="0"/>
                  </a:cubicBezTo>
                  <a:cubicBezTo>
                    <a:pt x="5" y="0"/>
                    <a:pt x="0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11"/>
            <p:cNvSpPr/>
            <p:nvPr/>
          </p:nvSpPr>
          <p:spPr bwMode="auto">
            <a:xfrm>
              <a:off x="2859088" y="579437"/>
              <a:ext cx="41275" cy="41275"/>
            </a:xfrm>
            <a:custGeom>
              <a:avLst/>
              <a:gdLst>
                <a:gd name="T0" fmla="*/ 7 w 11"/>
                <a:gd name="T1" fmla="*/ 1 h 11"/>
                <a:gd name="T2" fmla="*/ 10 w 11"/>
                <a:gd name="T3" fmla="*/ 7 h 11"/>
                <a:gd name="T4" fmla="*/ 4 w 11"/>
                <a:gd name="T5" fmla="*/ 10 h 11"/>
                <a:gd name="T6" fmla="*/ 1 w 11"/>
                <a:gd name="T7" fmla="*/ 4 h 11"/>
                <a:gd name="T8" fmla="*/ 7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7" y="1"/>
                  </a:moveTo>
                  <a:cubicBezTo>
                    <a:pt x="9" y="2"/>
                    <a:pt x="11" y="4"/>
                    <a:pt x="10" y="7"/>
                  </a:cubicBezTo>
                  <a:cubicBezTo>
                    <a:pt x="9" y="9"/>
                    <a:pt x="6" y="11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4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12"/>
            <p:cNvSpPr/>
            <p:nvPr/>
          </p:nvSpPr>
          <p:spPr bwMode="auto">
            <a:xfrm>
              <a:off x="2894013" y="288925"/>
              <a:ext cx="142875" cy="139700"/>
            </a:xfrm>
            <a:custGeom>
              <a:avLst/>
              <a:gdLst>
                <a:gd name="T0" fmla="*/ 33 w 38"/>
                <a:gd name="T1" fmla="*/ 2 h 37"/>
                <a:gd name="T2" fmla="*/ 3 w 38"/>
                <a:gd name="T3" fmla="*/ 35 h 37"/>
                <a:gd name="T4" fmla="*/ 6 w 38"/>
                <a:gd name="T5" fmla="*/ 37 h 37"/>
                <a:gd name="T6" fmla="*/ 38 w 38"/>
                <a:gd name="T7" fmla="*/ 2 h 37"/>
                <a:gd name="T8" fmla="*/ 33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3" y="2"/>
                  </a:moveTo>
                  <a:cubicBezTo>
                    <a:pt x="32" y="19"/>
                    <a:pt x="21" y="33"/>
                    <a:pt x="3" y="35"/>
                  </a:cubicBezTo>
                  <a:cubicBezTo>
                    <a:pt x="0" y="35"/>
                    <a:pt x="4" y="37"/>
                    <a:pt x="6" y="37"/>
                  </a:cubicBezTo>
                  <a:cubicBezTo>
                    <a:pt x="24" y="35"/>
                    <a:pt x="37" y="21"/>
                    <a:pt x="38" y="2"/>
                  </a:cubicBezTo>
                  <a:cubicBezTo>
                    <a:pt x="38" y="1"/>
                    <a:pt x="33" y="0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13"/>
            <p:cNvSpPr/>
            <p:nvPr/>
          </p:nvSpPr>
          <p:spPr bwMode="auto">
            <a:xfrm>
              <a:off x="2905126" y="319087"/>
              <a:ext cx="120650" cy="139700"/>
            </a:xfrm>
            <a:custGeom>
              <a:avLst/>
              <a:gdLst>
                <a:gd name="T0" fmla="*/ 32 w 32"/>
                <a:gd name="T1" fmla="*/ 35 h 37"/>
                <a:gd name="T2" fmla="*/ 3 w 32"/>
                <a:gd name="T3" fmla="*/ 1 h 37"/>
                <a:gd name="T4" fmla="*/ 3 w 32"/>
                <a:gd name="T5" fmla="*/ 3 h 37"/>
                <a:gd name="T6" fmla="*/ 27 w 32"/>
                <a:gd name="T7" fmla="*/ 34 h 37"/>
                <a:gd name="T8" fmla="*/ 32 w 32"/>
                <a:gd name="T9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35"/>
                  </a:moveTo>
                  <a:cubicBezTo>
                    <a:pt x="31" y="18"/>
                    <a:pt x="20" y="5"/>
                    <a:pt x="3" y="1"/>
                  </a:cubicBezTo>
                  <a:cubicBezTo>
                    <a:pt x="0" y="0"/>
                    <a:pt x="0" y="2"/>
                    <a:pt x="3" y="3"/>
                  </a:cubicBezTo>
                  <a:cubicBezTo>
                    <a:pt x="18" y="7"/>
                    <a:pt x="26" y="19"/>
                    <a:pt x="27" y="34"/>
                  </a:cubicBezTo>
                  <a:cubicBezTo>
                    <a:pt x="27" y="36"/>
                    <a:pt x="32" y="37"/>
                    <a:pt x="32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14"/>
            <p:cNvSpPr/>
            <p:nvPr/>
          </p:nvSpPr>
          <p:spPr bwMode="auto">
            <a:xfrm>
              <a:off x="2889251" y="349250"/>
              <a:ext cx="192088" cy="41275"/>
            </a:xfrm>
            <a:custGeom>
              <a:avLst/>
              <a:gdLst>
                <a:gd name="T0" fmla="*/ 45 w 51"/>
                <a:gd name="T1" fmla="*/ 1 h 11"/>
                <a:gd name="T2" fmla="*/ 5 w 51"/>
                <a:gd name="T3" fmla="*/ 7 h 11"/>
                <a:gd name="T4" fmla="*/ 3 w 51"/>
                <a:gd name="T5" fmla="*/ 9 h 11"/>
                <a:gd name="T6" fmla="*/ 48 w 51"/>
                <a:gd name="T7" fmla="*/ 2 h 11"/>
                <a:gd name="T8" fmla="*/ 45 w 5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">
                  <a:moveTo>
                    <a:pt x="45" y="1"/>
                  </a:moveTo>
                  <a:cubicBezTo>
                    <a:pt x="33" y="7"/>
                    <a:pt x="18" y="9"/>
                    <a:pt x="5" y="7"/>
                  </a:cubicBezTo>
                  <a:cubicBezTo>
                    <a:pt x="4" y="7"/>
                    <a:pt x="0" y="9"/>
                    <a:pt x="3" y="9"/>
                  </a:cubicBezTo>
                  <a:cubicBezTo>
                    <a:pt x="18" y="11"/>
                    <a:pt x="36" y="9"/>
                    <a:pt x="48" y="2"/>
                  </a:cubicBezTo>
                  <a:cubicBezTo>
                    <a:pt x="51" y="0"/>
                    <a:pt x="46" y="0"/>
                    <a:pt x="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15"/>
            <p:cNvSpPr/>
            <p:nvPr/>
          </p:nvSpPr>
          <p:spPr bwMode="auto">
            <a:xfrm>
              <a:off x="2949576" y="293687"/>
              <a:ext cx="60325" cy="165100"/>
            </a:xfrm>
            <a:custGeom>
              <a:avLst/>
              <a:gdLst>
                <a:gd name="T0" fmla="*/ 5 w 16"/>
                <a:gd name="T1" fmla="*/ 43 h 44"/>
                <a:gd name="T2" fmla="*/ 8 w 16"/>
                <a:gd name="T3" fmla="*/ 1 h 44"/>
                <a:gd name="T4" fmla="*/ 3 w 16"/>
                <a:gd name="T5" fmla="*/ 2 h 44"/>
                <a:gd name="T6" fmla="*/ 1 w 16"/>
                <a:gd name="T7" fmla="*/ 43 h 44"/>
                <a:gd name="T8" fmla="*/ 5 w 16"/>
                <a:gd name="T9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4">
                  <a:moveTo>
                    <a:pt x="5" y="43"/>
                  </a:moveTo>
                  <a:cubicBezTo>
                    <a:pt x="14" y="30"/>
                    <a:pt x="16" y="14"/>
                    <a:pt x="8" y="1"/>
                  </a:cubicBezTo>
                  <a:cubicBezTo>
                    <a:pt x="7" y="0"/>
                    <a:pt x="2" y="1"/>
                    <a:pt x="3" y="2"/>
                  </a:cubicBezTo>
                  <a:cubicBezTo>
                    <a:pt x="11" y="15"/>
                    <a:pt x="9" y="30"/>
                    <a:pt x="1" y="43"/>
                  </a:cubicBezTo>
                  <a:cubicBezTo>
                    <a:pt x="0" y="44"/>
                    <a:pt x="5" y="44"/>
                    <a:pt x="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16"/>
            <p:cNvSpPr/>
            <p:nvPr/>
          </p:nvSpPr>
          <p:spPr bwMode="auto">
            <a:xfrm>
              <a:off x="2987676" y="376237"/>
              <a:ext cx="554038" cy="422275"/>
            </a:xfrm>
            <a:custGeom>
              <a:avLst/>
              <a:gdLst>
                <a:gd name="T0" fmla="*/ 1 w 147"/>
                <a:gd name="T1" fmla="*/ 3 h 112"/>
                <a:gd name="T2" fmla="*/ 141 w 147"/>
                <a:gd name="T3" fmla="*/ 111 h 112"/>
                <a:gd name="T4" fmla="*/ 146 w 147"/>
                <a:gd name="T5" fmla="*/ 110 h 112"/>
                <a:gd name="T6" fmla="*/ 5 w 147"/>
                <a:gd name="T7" fmla="*/ 1 h 112"/>
                <a:gd name="T8" fmla="*/ 1 w 147"/>
                <a:gd name="T9" fmla="*/ 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2">
                  <a:moveTo>
                    <a:pt x="1" y="3"/>
                  </a:moveTo>
                  <a:cubicBezTo>
                    <a:pt x="48" y="38"/>
                    <a:pt x="96" y="73"/>
                    <a:pt x="141" y="111"/>
                  </a:cubicBezTo>
                  <a:cubicBezTo>
                    <a:pt x="142" y="112"/>
                    <a:pt x="147" y="110"/>
                    <a:pt x="146" y="110"/>
                  </a:cubicBezTo>
                  <a:cubicBezTo>
                    <a:pt x="100" y="72"/>
                    <a:pt x="53" y="37"/>
                    <a:pt x="5" y="1"/>
                  </a:cubicBezTo>
                  <a:cubicBezTo>
                    <a:pt x="4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17"/>
            <p:cNvSpPr/>
            <p:nvPr/>
          </p:nvSpPr>
          <p:spPr bwMode="auto">
            <a:xfrm>
              <a:off x="2968626" y="357187"/>
              <a:ext cx="41275" cy="38100"/>
            </a:xfrm>
            <a:custGeom>
              <a:avLst/>
              <a:gdLst>
                <a:gd name="T0" fmla="*/ 9 w 11"/>
                <a:gd name="T1" fmla="*/ 1 h 10"/>
                <a:gd name="T2" fmla="*/ 9 w 11"/>
                <a:gd name="T3" fmla="*/ 8 h 10"/>
                <a:gd name="T4" fmla="*/ 2 w 11"/>
                <a:gd name="T5" fmla="*/ 9 h 10"/>
                <a:gd name="T6" fmla="*/ 2 w 11"/>
                <a:gd name="T7" fmla="*/ 2 h 10"/>
                <a:gd name="T8" fmla="*/ 9 w 11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9" y="1"/>
                  </a:moveTo>
                  <a:cubicBezTo>
                    <a:pt x="11" y="3"/>
                    <a:pt x="11" y="6"/>
                    <a:pt x="9" y="8"/>
                  </a:cubicBezTo>
                  <a:cubicBezTo>
                    <a:pt x="7" y="10"/>
                    <a:pt x="4" y="10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18"/>
            <p:cNvSpPr/>
            <p:nvPr/>
          </p:nvSpPr>
          <p:spPr bwMode="auto">
            <a:xfrm>
              <a:off x="3081338" y="138112"/>
              <a:ext cx="185738" cy="103188"/>
            </a:xfrm>
            <a:custGeom>
              <a:avLst/>
              <a:gdLst>
                <a:gd name="T0" fmla="*/ 43 w 49"/>
                <a:gd name="T1" fmla="*/ 1 h 27"/>
                <a:gd name="T2" fmla="*/ 5 w 49"/>
                <a:gd name="T3" fmla="*/ 20 h 27"/>
                <a:gd name="T4" fmla="*/ 3 w 49"/>
                <a:gd name="T5" fmla="*/ 21 h 27"/>
                <a:gd name="T6" fmla="*/ 48 w 49"/>
                <a:gd name="T7" fmla="*/ 2 h 27"/>
                <a:gd name="T8" fmla="*/ 43 w 49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7">
                  <a:moveTo>
                    <a:pt x="43" y="1"/>
                  </a:moveTo>
                  <a:cubicBezTo>
                    <a:pt x="36" y="15"/>
                    <a:pt x="22" y="24"/>
                    <a:pt x="5" y="20"/>
                  </a:cubicBezTo>
                  <a:cubicBezTo>
                    <a:pt x="3" y="19"/>
                    <a:pt x="0" y="20"/>
                    <a:pt x="3" y="21"/>
                  </a:cubicBezTo>
                  <a:cubicBezTo>
                    <a:pt x="22" y="27"/>
                    <a:pt x="39" y="19"/>
                    <a:pt x="48" y="2"/>
                  </a:cubicBezTo>
                  <a:cubicBezTo>
                    <a:pt x="49" y="1"/>
                    <a:pt x="44" y="0"/>
                    <a:pt x="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19"/>
            <p:cNvSpPr/>
            <p:nvPr/>
          </p:nvSpPr>
          <p:spPr bwMode="auto">
            <a:xfrm>
              <a:off x="3122613" y="123825"/>
              <a:ext cx="90488" cy="165100"/>
            </a:xfrm>
            <a:custGeom>
              <a:avLst/>
              <a:gdLst>
                <a:gd name="T0" fmla="*/ 18 w 24"/>
                <a:gd name="T1" fmla="*/ 42 h 44"/>
                <a:gd name="T2" fmla="*/ 6 w 24"/>
                <a:gd name="T3" fmla="*/ 1 h 44"/>
                <a:gd name="T4" fmla="*/ 2 w 24"/>
                <a:gd name="T5" fmla="*/ 2 h 44"/>
                <a:gd name="T6" fmla="*/ 13 w 24"/>
                <a:gd name="T7" fmla="*/ 41 h 44"/>
                <a:gd name="T8" fmla="*/ 18 w 24"/>
                <a:gd name="T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18" y="42"/>
                  </a:moveTo>
                  <a:cubicBezTo>
                    <a:pt x="24" y="26"/>
                    <a:pt x="20" y="11"/>
                    <a:pt x="6" y="1"/>
                  </a:cubicBezTo>
                  <a:cubicBezTo>
                    <a:pt x="5" y="0"/>
                    <a:pt x="0" y="0"/>
                    <a:pt x="2" y="2"/>
                  </a:cubicBezTo>
                  <a:cubicBezTo>
                    <a:pt x="15" y="11"/>
                    <a:pt x="19" y="26"/>
                    <a:pt x="13" y="41"/>
                  </a:cubicBezTo>
                  <a:cubicBezTo>
                    <a:pt x="13" y="43"/>
                    <a:pt x="18" y="44"/>
                    <a:pt x="18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20"/>
            <p:cNvSpPr/>
            <p:nvPr/>
          </p:nvSpPr>
          <p:spPr bwMode="auto">
            <a:xfrm>
              <a:off x="3092451" y="168275"/>
              <a:ext cx="185738" cy="53975"/>
            </a:xfrm>
            <a:custGeom>
              <a:avLst/>
              <a:gdLst>
                <a:gd name="T0" fmla="*/ 46 w 49"/>
                <a:gd name="T1" fmla="*/ 10 h 14"/>
                <a:gd name="T2" fmla="*/ 6 w 49"/>
                <a:gd name="T3" fmla="*/ 1 h 14"/>
                <a:gd name="T4" fmla="*/ 2 w 49"/>
                <a:gd name="T5" fmla="*/ 2 h 14"/>
                <a:gd name="T6" fmla="*/ 46 w 49"/>
                <a:gd name="T7" fmla="*/ 12 h 14"/>
                <a:gd name="T8" fmla="*/ 46 w 49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4">
                  <a:moveTo>
                    <a:pt x="46" y="10"/>
                  </a:moveTo>
                  <a:cubicBezTo>
                    <a:pt x="33" y="12"/>
                    <a:pt x="17" y="7"/>
                    <a:pt x="6" y="1"/>
                  </a:cubicBezTo>
                  <a:cubicBezTo>
                    <a:pt x="5" y="0"/>
                    <a:pt x="0" y="1"/>
                    <a:pt x="2" y="2"/>
                  </a:cubicBezTo>
                  <a:cubicBezTo>
                    <a:pt x="15" y="10"/>
                    <a:pt x="31" y="14"/>
                    <a:pt x="46" y="12"/>
                  </a:cubicBezTo>
                  <a:cubicBezTo>
                    <a:pt x="49" y="12"/>
                    <a:pt x="49" y="10"/>
                    <a:pt x="4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21"/>
            <p:cNvSpPr/>
            <p:nvPr/>
          </p:nvSpPr>
          <p:spPr bwMode="auto">
            <a:xfrm>
              <a:off x="3119438" y="115887"/>
              <a:ext cx="101600" cy="150813"/>
            </a:xfrm>
            <a:custGeom>
              <a:avLst/>
              <a:gdLst>
                <a:gd name="T0" fmla="*/ 5 w 27"/>
                <a:gd name="T1" fmla="*/ 40 h 40"/>
                <a:gd name="T2" fmla="*/ 24 w 27"/>
                <a:gd name="T3" fmla="*/ 2 h 40"/>
                <a:gd name="T4" fmla="*/ 19 w 27"/>
                <a:gd name="T5" fmla="*/ 2 h 40"/>
                <a:gd name="T6" fmla="*/ 1 w 27"/>
                <a:gd name="T7" fmla="*/ 39 h 40"/>
                <a:gd name="T8" fmla="*/ 5 w 27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0">
                  <a:moveTo>
                    <a:pt x="5" y="40"/>
                  </a:moveTo>
                  <a:cubicBezTo>
                    <a:pt x="18" y="31"/>
                    <a:pt x="27" y="17"/>
                    <a:pt x="24" y="2"/>
                  </a:cubicBezTo>
                  <a:cubicBezTo>
                    <a:pt x="23" y="0"/>
                    <a:pt x="18" y="1"/>
                    <a:pt x="19" y="2"/>
                  </a:cubicBezTo>
                  <a:cubicBezTo>
                    <a:pt x="21" y="17"/>
                    <a:pt x="14" y="31"/>
                    <a:pt x="1" y="39"/>
                  </a:cubicBezTo>
                  <a:cubicBezTo>
                    <a:pt x="0" y="40"/>
                    <a:pt x="4" y="40"/>
                    <a:pt x="5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22"/>
            <p:cNvSpPr/>
            <p:nvPr/>
          </p:nvSpPr>
          <p:spPr bwMode="auto">
            <a:xfrm>
              <a:off x="3182938" y="206375"/>
              <a:ext cx="358775" cy="592138"/>
            </a:xfrm>
            <a:custGeom>
              <a:avLst/>
              <a:gdLst>
                <a:gd name="T0" fmla="*/ 1 w 95"/>
                <a:gd name="T1" fmla="*/ 2 h 157"/>
                <a:gd name="T2" fmla="*/ 89 w 95"/>
                <a:gd name="T3" fmla="*/ 156 h 157"/>
                <a:gd name="T4" fmla="*/ 94 w 95"/>
                <a:gd name="T5" fmla="*/ 155 h 157"/>
                <a:gd name="T6" fmla="*/ 5 w 95"/>
                <a:gd name="T7" fmla="*/ 1 h 157"/>
                <a:gd name="T8" fmla="*/ 1 w 95"/>
                <a:gd name="T9" fmla="*/ 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57">
                  <a:moveTo>
                    <a:pt x="1" y="2"/>
                  </a:moveTo>
                  <a:cubicBezTo>
                    <a:pt x="31" y="53"/>
                    <a:pt x="62" y="104"/>
                    <a:pt x="89" y="156"/>
                  </a:cubicBezTo>
                  <a:cubicBezTo>
                    <a:pt x="90" y="157"/>
                    <a:pt x="95" y="156"/>
                    <a:pt x="94" y="155"/>
                  </a:cubicBezTo>
                  <a:cubicBezTo>
                    <a:pt x="66" y="103"/>
                    <a:pt x="35" y="52"/>
                    <a:pt x="5" y="1"/>
                  </a:cubicBezTo>
                  <a:cubicBezTo>
                    <a:pt x="5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23"/>
            <p:cNvSpPr/>
            <p:nvPr/>
          </p:nvSpPr>
          <p:spPr bwMode="auto">
            <a:xfrm>
              <a:off x="3168651" y="180975"/>
              <a:ext cx="41275" cy="41275"/>
            </a:xfrm>
            <a:custGeom>
              <a:avLst/>
              <a:gdLst>
                <a:gd name="T0" fmla="*/ 9 w 11"/>
                <a:gd name="T1" fmla="*/ 4 h 11"/>
                <a:gd name="T2" fmla="*/ 7 w 11"/>
                <a:gd name="T3" fmla="*/ 10 h 11"/>
                <a:gd name="T4" fmla="*/ 1 w 11"/>
                <a:gd name="T5" fmla="*/ 8 h 11"/>
                <a:gd name="T6" fmla="*/ 3 w 11"/>
                <a:gd name="T7" fmla="*/ 2 h 11"/>
                <a:gd name="T8" fmla="*/ 9 w 11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4"/>
                  </a:moveTo>
                  <a:cubicBezTo>
                    <a:pt x="11" y="6"/>
                    <a:pt x="10" y="9"/>
                    <a:pt x="7" y="10"/>
                  </a:cubicBezTo>
                  <a:cubicBezTo>
                    <a:pt x="5" y="11"/>
                    <a:pt x="2" y="10"/>
                    <a:pt x="1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5" y="0"/>
                    <a:pt x="8" y="1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Oval 324"/>
            <p:cNvSpPr>
              <a:spLocks noChangeArrowheads="1"/>
            </p:cNvSpPr>
            <p:nvPr/>
          </p:nvSpPr>
          <p:spPr bwMode="auto">
            <a:xfrm>
              <a:off x="3424238" y="661987"/>
              <a:ext cx="268288" cy="2682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" name="标题 1"/>
          <p:cNvSpPr>
            <a:spLocks noGrp="1"/>
          </p:cNvSpPr>
          <p:nvPr>
            <p:ph type="ctrTitle" hasCustomPrompt="1"/>
          </p:nvPr>
        </p:nvSpPr>
        <p:spPr>
          <a:xfrm>
            <a:off x="7863071" y="848124"/>
            <a:ext cx="4205680" cy="1006475"/>
          </a:xfrm>
        </p:spPr>
        <p:txBody>
          <a:bodyPr anchor="b">
            <a:normAutofit/>
          </a:bodyPr>
          <a:lstStyle>
            <a:lvl1pPr algn="ctr">
              <a:defRPr sz="3600" b="1" i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副标题 2"/>
          <p:cNvSpPr>
            <a:spLocks noGrp="1"/>
          </p:cNvSpPr>
          <p:nvPr>
            <p:ph type="subTitle" idx="1"/>
          </p:nvPr>
        </p:nvSpPr>
        <p:spPr>
          <a:xfrm>
            <a:off x="7863071" y="1916832"/>
            <a:ext cx="4205680" cy="403026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140968"/>
            <a:ext cx="12192000" cy="3312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07988" y="692696"/>
            <a:ext cx="11376025" cy="46085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r="5400000" algn="t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703365" y="967466"/>
            <a:ext cx="6325183" cy="43204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07988" y="5455108"/>
            <a:ext cx="295232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31404" y="967466"/>
            <a:ext cx="432048" cy="43204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r="5400000" algn="t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06345" y="870629"/>
            <a:ext cx="3723072" cy="2739890"/>
          </a:xfrm>
          <a:prstGeom prst="rect">
            <a:avLst/>
          </a:prstGeom>
        </p:spPr>
        <p:txBody>
          <a:bodyPr wrap="none" anchor="b" anchorCtr="0">
            <a:normAutofit/>
          </a:bodyPr>
          <a:lstStyle/>
          <a:p>
            <a:pPr algn="ctr"/>
            <a:r>
              <a:rPr lang="en-US" altLang="zh-CN" sz="13800" dirty="0">
                <a:solidFill>
                  <a:schemeClr val="accent1"/>
                </a:solidFill>
                <a:latin typeface="Broadway" panose="04040905080B02020502" pitchFamily="82" charset="0"/>
              </a:rPr>
              <a:t>01</a:t>
            </a:r>
            <a:endParaRPr lang="zh-CN" altLang="en-US" sz="13800" dirty="0">
              <a:solidFill>
                <a:schemeClr val="accent1"/>
              </a:solidFill>
              <a:latin typeface="Broadway" panose="04040905080B02020502" pitchFamily="82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32124" y="3429000"/>
            <a:ext cx="3871515" cy="1656184"/>
          </a:xfrm>
        </p:spPr>
        <p:txBody>
          <a:bodyPr anchor="ctr" anchorCtr="0"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6952" y="5525805"/>
            <a:ext cx="11084098" cy="85552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图片 3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66" y="5224801"/>
            <a:ext cx="1224136" cy="122413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2363150"/>
            <a:ext cx="12196440" cy="21398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405" y="2361294"/>
            <a:ext cx="1508051" cy="10580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64" y="3448673"/>
            <a:ext cx="1512019" cy="105430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13" y="3448672"/>
            <a:ext cx="1511887" cy="10543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20" y="2361293"/>
            <a:ext cx="1512022" cy="1058016"/>
          </a:xfrm>
          <a:prstGeom prst="rect">
            <a:avLst/>
          </a:prstGeom>
        </p:spPr>
      </p:pic>
      <p:sp>
        <p:nvSpPr>
          <p:cNvPr id="1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rot="21556773">
            <a:off x="6743583" y="1084855"/>
            <a:ext cx="611936" cy="1384768"/>
          </a:xfrm>
          <a:custGeom>
            <a:avLst/>
            <a:gdLst>
              <a:gd name="connsiteX0" fmla="*/ 711760 w 711760"/>
              <a:gd name="connsiteY0" fmla="*/ 0 h 1358900"/>
              <a:gd name="connsiteX1" fmla="*/ 114860 w 711760"/>
              <a:gd name="connsiteY1" fmla="*/ 635000 h 1358900"/>
              <a:gd name="connsiteX2" fmla="*/ 560 w 711760"/>
              <a:gd name="connsiteY2" fmla="*/ 1358900 h 1358900"/>
              <a:gd name="connsiteX0-1" fmla="*/ 711760 w 711760"/>
              <a:gd name="connsiteY0-2" fmla="*/ 0 h 1358900"/>
              <a:gd name="connsiteX1-3" fmla="*/ 114860 w 711760"/>
              <a:gd name="connsiteY1-4" fmla="*/ 635000 h 1358900"/>
              <a:gd name="connsiteX2-5" fmla="*/ 560 w 711760"/>
              <a:gd name="connsiteY2-6" fmla="*/ 1358900 h 1358900"/>
              <a:gd name="connsiteX0-7" fmla="*/ 711760 w 711760"/>
              <a:gd name="connsiteY0-8" fmla="*/ 0 h 1358900"/>
              <a:gd name="connsiteX1-9" fmla="*/ 114860 w 711760"/>
              <a:gd name="connsiteY1-10" fmla="*/ 635000 h 1358900"/>
              <a:gd name="connsiteX2-11" fmla="*/ 560 w 711760"/>
              <a:gd name="connsiteY2-12" fmla="*/ 1358900 h 1358900"/>
              <a:gd name="connsiteX0-13" fmla="*/ 884014 w 884014"/>
              <a:gd name="connsiteY0-14" fmla="*/ 0 h 1368888"/>
              <a:gd name="connsiteX1-15" fmla="*/ 287114 w 884014"/>
              <a:gd name="connsiteY1-16" fmla="*/ 635000 h 1368888"/>
              <a:gd name="connsiteX2-17" fmla="*/ 22 w 884014"/>
              <a:gd name="connsiteY2-18" fmla="*/ 1368888 h 1368888"/>
              <a:gd name="connsiteX0-19" fmla="*/ 883991 w 883991"/>
              <a:gd name="connsiteY0-20" fmla="*/ 0 h 1368888"/>
              <a:gd name="connsiteX1-21" fmla="*/ 287091 w 883991"/>
              <a:gd name="connsiteY1-22" fmla="*/ 635000 h 1368888"/>
              <a:gd name="connsiteX2-23" fmla="*/ -1 w 883991"/>
              <a:gd name="connsiteY2-24" fmla="*/ 1368888 h 1368888"/>
              <a:gd name="connsiteX0-25" fmla="*/ 883992 w 883992"/>
              <a:gd name="connsiteY0-26" fmla="*/ 0 h 1368888"/>
              <a:gd name="connsiteX1-27" fmla="*/ 0 w 883992"/>
              <a:gd name="connsiteY1-28" fmla="*/ 1368888 h 1368888"/>
              <a:gd name="connsiteX0-29" fmla="*/ 883992 w 883992"/>
              <a:gd name="connsiteY0-30" fmla="*/ 0 h 1368888"/>
              <a:gd name="connsiteX1-31" fmla="*/ 0 w 883992"/>
              <a:gd name="connsiteY1-32" fmla="*/ 1368888 h 1368888"/>
              <a:gd name="connsiteX0-33" fmla="*/ 928344 w 928343"/>
              <a:gd name="connsiteY0-34" fmla="*/ 0 h 1390417"/>
              <a:gd name="connsiteX1-35" fmla="*/ 0 w 928343"/>
              <a:gd name="connsiteY1-36" fmla="*/ 1390417 h 1390417"/>
              <a:gd name="connsiteX0-37" fmla="*/ 863431 w 863431"/>
              <a:gd name="connsiteY0-38" fmla="*/ 0 h 1384768"/>
              <a:gd name="connsiteX1-39" fmla="*/ 0 w 863431"/>
              <a:gd name="connsiteY1-40" fmla="*/ 1384768 h 1384768"/>
              <a:gd name="connsiteX0-41" fmla="*/ 863431 w 863431"/>
              <a:gd name="connsiteY0-42" fmla="*/ 0 h 1384768"/>
              <a:gd name="connsiteX1-43" fmla="*/ 0 w 863431"/>
              <a:gd name="connsiteY1-44" fmla="*/ 1384768 h 1384768"/>
              <a:gd name="connsiteX0-45" fmla="*/ 863431 w 863431"/>
              <a:gd name="connsiteY0-46" fmla="*/ 0 h 1384768"/>
              <a:gd name="connsiteX1-47" fmla="*/ 282647 w 863431"/>
              <a:gd name="connsiteY1-48" fmla="*/ 606889 h 1384768"/>
              <a:gd name="connsiteX2-49" fmla="*/ 0 w 863431"/>
              <a:gd name="connsiteY2-50" fmla="*/ 1384768 h 1384768"/>
              <a:gd name="connsiteX0-51" fmla="*/ 863431 w 863431"/>
              <a:gd name="connsiteY0-52" fmla="*/ 0 h 1384768"/>
              <a:gd name="connsiteX1-53" fmla="*/ 0 w 863431"/>
              <a:gd name="connsiteY1-54" fmla="*/ 1384768 h 1384768"/>
              <a:gd name="connsiteX0-55" fmla="*/ 863431 w 863431"/>
              <a:gd name="connsiteY0-56" fmla="*/ 0 h 1384768"/>
              <a:gd name="connsiteX1-57" fmla="*/ 0 w 863431"/>
              <a:gd name="connsiteY1-58" fmla="*/ 1384768 h 1384768"/>
              <a:gd name="connsiteX0-59" fmla="*/ 863431 w 863431"/>
              <a:gd name="connsiteY0-60" fmla="*/ 0 h 1384768"/>
              <a:gd name="connsiteX1-61" fmla="*/ 0 w 863431"/>
              <a:gd name="connsiteY1-62" fmla="*/ 1384768 h 1384768"/>
              <a:gd name="connsiteX0-63" fmla="*/ 863431 w 863431"/>
              <a:gd name="connsiteY0-64" fmla="*/ 0 h 1384768"/>
              <a:gd name="connsiteX1-65" fmla="*/ 0 w 863431"/>
              <a:gd name="connsiteY1-66" fmla="*/ 1384768 h 1384768"/>
              <a:gd name="connsiteX0-67" fmla="*/ 863431 w 863431"/>
              <a:gd name="connsiteY0-68" fmla="*/ 0 h 1384768"/>
              <a:gd name="connsiteX1-69" fmla="*/ 0 w 863431"/>
              <a:gd name="connsiteY1-70" fmla="*/ 1384768 h 1384768"/>
              <a:gd name="connsiteX0-71" fmla="*/ 863431 w 863431"/>
              <a:gd name="connsiteY0-72" fmla="*/ 0 h 1384768"/>
              <a:gd name="connsiteX1-73" fmla="*/ 0 w 863431"/>
              <a:gd name="connsiteY1-74" fmla="*/ 1384768 h 13847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863431" h="1384768">
                <a:moveTo>
                  <a:pt x="863431" y="0"/>
                </a:moveTo>
                <a:cubicBezTo>
                  <a:pt x="615118" y="165338"/>
                  <a:pt x="20070" y="724344"/>
                  <a:pt x="0" y="1384768"/>
                </a:cubicBez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 rot="3409756" flipH="1">
            <a:off x="6868372" y="640314"/>
            <a:ext cx="925471" cy="911449"/>
            <a:chOff x="2286001" y="-455613"/>
            <a:chExt cx="2514600" cy="2476501"/>
          </a:xfrm>
          <a:solidFill>
            <a:schemeClr val="accent1"/>
          </a:solidFill>
        </p:grpSpPr>
        <p:grpSp>
          <p:nvGrpSpPr>
            <p:cNvPr id="19" name="Group 205"/>
            <p:cNvGrpSpPr/>
            <p:nvPr/>
          </p:nvGrpSpPr>
          <p:grpSpPr bwMode="auto">
            <a:xfrm>
              <a:off x="2286001" y="-455613"/>
              <a:ext cx="2514600" cy="2476501"/>
              <a:chOff x="1440" y="-287"/>
              <a:chExt cx="1584" cy="1560"/>
            </a:xfrm>
            <a:grpFill/>
          </p:grpSpPr>
          <p:sp>
            <p:nvSpPr>
              <p:cNvPr id="139" name="Freeform 5"/>
              <p:cNvSpPr/>
              <p:nvPr/>
            </p:nvSpPr>
            <p:spPr bwMode="auto">
              <a:xfrm>
                <a:off x="2119" y="-230"/>
                <a:ext cx="193" cy="57"/>
              </a:xfrm>
              <a:custGeom>
                <a:avLst/>
                <a:gdLst>
                  <a:gd name="T0" fmla="*/ 75 w 81"/>
                  <a:gd name="T1" fmla="*/ 5 h 24"/>
                  <a:gd name="T2" fmla="*/ 6 w 81"/>
                  <a:gd name="T3" fmla="*/ 1 h 24"/>
                  <a:gd name="T4" fmla="*/ 1 w 81"/>
                  <a:gd name="T5" fmla="*/ 1 h 24"/>
                  <a:gd name="T6" fmla="*/ 79 w 81"/>
                  <a:gd name="T7" fmla="*/ 6 h 24"/>
                  <a:gd name="T8" fmla="*/ 75 w 81"/>
                  <a:gd name="T9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4">
                    <a:moveTo>
                      <a:pt x="75" y="5"/>
                    </a:moveTo>
                    <a:cubicBezTo>
                      <a:pt x="52" y="20"/>
                      <a:pt x="26" y="21"/>
                      <a:pt x="6" y="1"/>
                    </a:cubicBezTo>
                    <a:cubicBezTo>
                      <a:pt x="5" y="0"/>
                      <a:pt x="0" y="0"/>
                      <a:pt x="1" y="1"/>
                    </a:cubicBezTo>
                    <a:cubicBezTo>
                      <a:pt x="24" y="23"/>
                      <a:pt x="54" y="24"/>
                      <a:pt x="79" y="6"/>
                    </a:cubicBezTo>
                    <a:cubicBezTo>
                      <a:pt x="81" y="5"/>
                      <a:pt x="76" y="4"/>
                      <a:pt x="7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6"/>
              <p:cNvSpPr/>
              <p:nvPr/>
            </p:nvSpPr>
            <p:spPr bwMode="auto">
              <a:xfrm>
                <a:off x="2167" y="-287"/>
                <a:ext cx="73" cy="163"/>
              </a:xfrm>
              <a:custGeom>
                <a:avLst/>
                <a:gdLst>
                  <a:gd name="T0" fmla="*/ 6 w 31"/>
                  <a:gd name="T1" fmla="*/ 68 h 69"/>
                  <a:gd name="T2" fmla="*/ 20 w 31"/>
                  <a:gd name="T3" fmla="*/ 1 h 69"/>
                  <a:gd name="T4" fmla="*/ 15 w 31"/>
                  <a:gd name="T5" fmla="*/ 1 h 69"/>
                  <a:gd name="T6" fmla="*/ 1 w 31"/>
                  <a:gd name="T7" fmla="*/ 66 h 69"/>
                  <a:gd name="T8" fmla="*/ 6 w 31"/>
                  <a:gd name="T9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9">
                    <a:moveTo>
                      <a:pt x="6" y="68"/>
                    </a:moveTo>
                    <a:cubicBezTo>
                      <a:pt x="25" y="50"/>
                      <a:pt x="31" y="26"/>
                      <a:pt x="20" y="1"/>
                    </a:cubicBezTo>
                    <a:cubicBezTo>
                      <a:pt x="19" y="0"/>
                      <a:pt x="14" y="0"/>
                      <a:pt x="15" y="1"/>
                    </a:cubicBezTo>
                    <a:cubicBezTo>
                      <a:pt x="26" y="25"/>
                      <a:pt x="20" y="49"/>
                      <a:pt x="1" y="66"/>
                    </a:cubicBezTo>
                    <a:cubicBezTo>
                      <a:pt x="0" y="67"/>
                      <a:pt x="4" y="69"/>
                      <a:pt x="6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7"/>
              <p:cNvSpPr/>
              <p:nvPr/>
            </p:nvSpPr>
            <p:spPr bwMode="auto">
              <a:xfrm>
                <a:off x="2150" y="-264"/>
                <a:ext cx="143" cy="117"/>
              </a:xfrm>
              <a:custGeom>
                <a:avLst/>
                <a:gdLst>
                  <a:gd name="T0" fmla="*/ 57 w 60"/>
                  <a:gd name="T1" fmla="*/ 46 h 49"/>
                  <a:gd name="T2" fmla="*/ 6 w 60"/>
                  <a:gd name="T3" fmla="*/ 1 h 49"/>
                  <a:gd name="T4" fmla="*/ 1 w 60"/>
                  <a:gd name="T5" fmla="*/ 2 h 49"/>
                  <a:gd name="T6" fmla="*/ 54 w 60"/>
                  <a:gd name="T7" fmla="*/ 48 h 49"/>
                  <a:gd name="T8" fmla="*/ 57 w 60"/>
                  <a:gd name="T9" fmla="*/ 4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49">
                    <a:moveTo>
                      <a:pt x="57" y="46"/>
                    </a:moveTo>
                    <a:cubicBezTo>
                      <a:pt x="37" y="39"/>
                      <a:pt x="17" y="20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13" y="22"/>
                      <a:pt x="33" y="41"/>
                      <a:pt x="54" y="48"/>
                    </a:cubicBezTo>
                    <a:cubicBezTo>
                      <a:pt x="55" y="49"/>
                      <a:pt x="60" y="47"/>
                      <a:pt x="5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8"/>
              <p:cNvSpPr/>
              <p:nvPr/>
            </p:nvSpPr>
            <p:spPr bwMode="auto">
              <a:xfrm>
                <a:off x="2129" y="-266"/>
                <a:ext cx="142" cy="102"/>
              </a:xfrm>
              <a:custGeom>
                <a:avLst/>
                <a:gdLst>
                  <a:gd name="T0" fmla="*/ 3 w 60"/>
                  <a:gd name="T1" fmla="*/ 43 h 43"/>
                  <a:gd name="T2" fmla="*/ 59 w 60"/>
                  <a:gd name="T3" fmla="*/ 2 h 43"/>
                  <a:gd name="T4" fmla="*/ 54 w 60"/>
                  <a:gd name="T5" fmla="*/ 1 h 43"/>
                  <a:gd name="T6" fmla="*/ 3 w 60"/>
                  <a:gd name="T7" fmla="*/ 41 h 43"/>
                  <a:gd name="T8" fmla="*/ 3 w 60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43">
                    <a:moveTo>
                      <a:pt x="3" y="43"/>
                    </a:moveTo>
                    <a:cubicBezTo>
                      <a:pt x="28" y="41"/>
                      <a:pt x="52" y="27"/>
                      <a:pt x="59" y="2"/>
                    </a:cubicBezTo>
                    <a:cubicBezTo>
                      <a:pt x="60" y="0"/>
                      <a:pt x="55" y="0"/>
                      <a:pt x="54" y="1"/>
                    </a:cubicBezTo>
                    <a:cubicBezTo>
                      <a:pt x="47" y="24"/>
                      <a:pt x="27" y="39"/>
                      <a:pt x="3" y="41"/>
                    </a:cubicBezTo>
                    <a:cubicBezTo>
                      <a:pt x="0" y="41"/>
                      <a:pt x="0" y="43"/>
                      <a:pt x="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9"/>
              <p:cNvSpPr/>
              <p:nvPr/>
            </p:nvSpPr>
            <p:spPr bwMode="auto">
              <a:xfrm>
                <a:off x="2212" y="-188"/>
                <a:ext cx="35" cy="683"/>
              </a:xfrm>
              <a:custGeom>
                <a:avLst/>
                <a:gdLst>
                  <a:gd name="T0" fmla="*/ 0 w 15"/>
                  <a:gd name="T1" fmla="*/ 2 h 288"/>
                  <a:gd name="T2" fmla="*/ 10 w 15"/>
                  <a:gd name="T3" fmla="*/ 287 h 288"/>
                  <a:gd name="T4" fmla="*/ 15 w 15"/>
                  <a:gd name="T5" fmla="*/ 287 h 288"/>
                  <a:gd name="T6" fmla="*/ 5 w 15"/>
                  <a:gd name="T7" fmla="*/ 2 h 288"/>
                  <a:gd name="T8" fmla="*/ 0 w 15"/>
                  <a:gd name="T9" fmla="*/ 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88">
                    <a:moveTo>
                      <a:pt x="0" y="2"/>
                    </a:moveTo>
                    <a:cubicBezTo>
                      <a:pt x="4" y="97"/>
                      <a:pt x="10" y="192"/>
                      <a:pt x="10" y="287"/>
                    </a:cubicBezTo>
                    <a:cubicBezTo>
                      <a:pt x="10" y="288"/>
                      <a:pt x="15" y="288"/>
                      <a:pt x="15" y="287"/>
                    </a:cubicBezTo>
                    <a:cubicBezTo>
                      <a:pt x="15" y="192"/>
                      <a:pt x="9" y="96"/>
                      <a:pt x="5" y="2"/>
                    </a:cubicBezTo>
                    <a:cubicBezTo>
                      <a:pt x="5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Oval 10"/>
              <p:cNvSpPr>
                <a:spLocks noChangeArrowheads="1"/>
              </p:cNvSpPr>
              <p:nvPr/>
            </p:nvSpPr>
            <p:spPr bwMode="auto">
              <a:xfrm>
                <a:off x="2198" y="-214"/>
                <a:ext cx="35" cy="3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1"/>
              <p:cNvSpPr/>
              <p:nvPr/>
            </p:nvSpPr>
            <p:spPr bwMode="auto">
              <a:xfrm>
                <a:off x="2371" y="-223"/>
                <a:ext cx="176" cy="92"/>
              </a:xfrm>
              <a:custGeom>
                <a:avLst/>
                <a:gdLst>
                  <a:gd name="T0" fmla="*/ 69 w 74"/>
                  <a:gd name="T1" fmla="*/ 30 h 39"/>
                  <a:gd name="T2" fmla="*/ 5 w 74"/>
                  <a:gd name="T3" fmla="*/ 2 h 39"/>
                  <a:gd name="T4" fmla="*/ 0 w 74"/>
                  <a:gd name="T5" fmla="*/ 1 h 39"/>
                  <a:gd name="T6" fmla="*/ 72 w 74"/>
                  <a:gd name="T7" fmla="*/ 32 h 39"/>
                  <a:gd name="T8" fmla="*/ 69 w 74"/>
                  <a:gd name="T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9">
                    <a:moveTo>
                      <a:pt x="69" y="30"/>
                    </a:moveTo>
                    <a:cubicBezTo>
                      <a:pt x="41" y="37"/>
                      <a:pt x="17" y="27"/>
                      <a:pt x="5" y="2"/>
                    </a:cubicBezTo>
                    <a:cubicBezTo>
                      <a:pt x="4" y="0"/>
                      <a:pt x="0" y="0"/>
                      <a:pt x="0" y="1"/>
                    </a:cubicBezTo>
                    <a:cubicBezTo>
                      <a:pt x="14" y="30"/>
                      <a:pt x="42" y="39"/>
                      <a:pt x="72" y="32"/>
                    </a:cubicBezTo>
                    <a:cubicBezTo>
                      <a:pt x="74" y="32"/>
                      <a:pt x="70" y="30"/>
                      <a:pt x="6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2"/>
              <p:cNvSpPr/>
              <p:nvPr/>
            </p:nvSpPr>
            <p:spPr bwMode="auto">
              <a:xfrm>
                <a:off x="2378" y="-249"/>
                <a:ext cx="104" cy="142"/>
              </a:xfrm>
              <a:custGeom>
                <a:avLst/>
                <a:gdLst>
                  <a:gd name="T0" fmla="*/ 5 w 44"/>
                  <a:gd name="T1" fmla="*/ 60 h 60"/>
                  <a:gd name="T2" fmla="*/ 42 w 44"/>
                  <a:gd name="T3" fmla="*/ 2 h 60"/>
                  <a:gd name="T4" fmla="*/ 37 w 44"/>
                  <a:gd name="T5" fmla="*/ 1 h 60"/>
                  <a:gd name="T6" fmla="*/ 1 w 44"/>
                  <a:gd name="T7" fmla="*/ 58 h 60"/>
                  <a:gd name="T8" fmla="*/ 5 w 44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0">
                    <a:moveTo>
                      <a:pt x="5" y="60"/>
                    </a:moveTo>
                    <a:cubicBezTo>
                      <a:pt x="30" y="50"/>
                      <a:pt x="44" y="29"/>
                      <a:pt x="42" y="2"/>
                    </a:cubicBezTo>
                    <a:cubicBezTo>
                      <a:pt x="42" y="0"/>
                      <a:pt x="37" y="0"/>
                      <a:pt x="37" y="1"/>
                    </a:cubicBezTo>
                    <a:cubicBezTo>
                      <a:pt x="39" y="27"/>
                      <a:pt x="26" y="48"/>
                      <a:pt x="1" y="58"/>
                    </a:cubicBezTo>
                    <a:cubicBezTo>
                      <a:pt x="0" y="58"/>
                      <a:pt x="4" y="60"/>
                      <a:pt x="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3"/>
              <p:cNvSpPr/>
              <p:nvPr/>
            </p:nvSpPr>
            <p:spPr bwMode="auto">
              <a:xfrm>
                <a:off x="2411" y="-242"/>
                <a:ext cx="93" cy="152"/>
              </a:xfrm>
              <a:custGeom>
                <a:avLst/>
                <a:gdLst>
                  <a:gd name="T0" fmla="*/ 38 w 39"/>
                  <a:gd name="T1" fmla="*/ 62 h 64"/>
                  <a:gd name="T2" fmla="*/ 5 w 39"/>
                  <a:gd name="T3" fmla="*/ 1 h 64"/>
                  <a:gd name="T4" fmla="*/ 0 w 39"/>
                  <a:gd name="T5" fmla="*/ 2 h 64"/>
                  <a:gd name="T6" fmla="*/ 33 w 39"/>
                  <a:gd name="T7" fmla="*/ 63 h 64"/>
                  <a:gd name="T8" fmla="*/ 38 w 39"/>
                  <a:gd name="T9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4">
                    <a:moveTo>
                      <a:pt x="38" y="62"/>
                    </a:moveTo>
                    <a:cubicBezTo>
                      <a:pt x="21" y="47"/>
                      <a:pt x="9" y="23"/>
                      <a:pt x="5" y="1"/>
                    </a:cubicBezTo>
                    <a:cubicBezTo>
                      <a:pt x="5" y="0"/>
                      <a:pt x="0" y="0"/>
                      <a:pt x="0" y="2"/>
                    </a:cubicBezTo>
                    <a:cubicBezTo>
                      <a:pt x="4" y="24"/>
                      <a:pt x="16" y="48"/>
                      <a:pt x="33" y="63"/>
                    </a:cubicBezTo>
                    <a:cubicBezTo>
                      <a:pt x="34" y="64"/>
                      <a:pt x="39" y="62"/>
                      <a:pt x="38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4"/>
              <p:cNvSpPr/>
              <p:nvPr/>
            </p:nvSpPr>
            <p:spPr bwMode="auto">
              <a:xfrm>
                <a:off x="2354" y="-209"/>
                <a:ext cx="171" cy="66"/>
              </a:xfrm>
              <a:custGeom>
                <a:avLst/>
                <a:gdLst>
                  <a:gd name="T0" fmla="*/ 2 w 72"/>
                  <a:gd name="T1" fmla="*/ 21 h 28"/>
                  <a:gd name="T2" fmla="*/ 71 w 72"/>
                  <a:gd name="T3" fmla="*/ 2 h 28"/>
                  <a:gd name="T4" fmla="*/ 66 w 72"/>
                  <a:gd name="T5" fmla="*/ 2 h 28"/>
                  <a:gd name="T6" fmla="*/ 6 w 72"/>
                  <a:gd name="T7" fmla="*/ 20 h 28"/>
                  <a:gd name="T8" fmla="*/ 2 w 72"/>
                  <a:gd name="T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8">
                    <a:moveTo>
                      <a:pt x="2" y="21"/>
                    </a:moveTo>
                    <a:cubicBezTo>
                      <a:pt x="27" y="28"/>
                      <a:pt x="54" y="23"/>
                      <a:pt x="71" y="2"/>
                    </a:cubicBezTo>
                    <a:cubicBezTo>
                      <a:pt x="72" y="1"/>
                      <a:pt x="67" y="0"/>
                      <a:pt x="66" y="2"/>
                    </a:cubicBezTo>
                    <a:cubicBezTo>
                      <a:pt x="52" y="20"/>
                      <a:pt x="28" y="26"/>
                      <a:pt x="6" y="20"/>
                    </a:cubicBezTo>
                    <a:cubicBezTo>
                      <a:pt x="5" y="19"/>
                      <a:pt x="0" y="20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5"/>
              <p:cNvSpPr/>
              <p:nvPr/>
            </p:nvSpPr>
            <p:spPr bwMode="auto">
              <a:xfrm>
                <a:off x="2226" y="-150"/>
                <a:ext cx="228" cy="648"/>
              </a:xfrm>
              <a:custGeom>
                <a:avLst/>
                <a:gdLst>
                  <a:gd name="T0" fmla="*/ 90 w 96"/>
                  <a:gd name="T1" fmla="*/ 1 h 273"/>
                  <a:gd name="T2" fmla="*/ 0 w 96"/>
                  <a:gd name="T3" fmla="*/ 271 h 273"/>
                  <a:gd name="T4" fmla="*/ 5 w 96"/>
                  <a:gd name="T5" fmla="*/ 272 h 273"/>
                  <a:gd name="T6" fmla="*/ 95 w 96"/>
                  <a:gd name="T7" fmla="*/ 1 h 273"/>
                  <a:gd name="T8" fmla="*/ 90 w 96"/>
                  <a:gd name="T9" fmla="*/ 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273">
                    <a:moveTo>
                      <a:pt x="90" y="1"/>
                    </a:moveTo>
                    <a:cubicBezTo>
                      <a:pt x="61" y="91"/>
                      <a:pt x="33" y="182"/>
                      <a:pt x="0" y="271"/>
                    </a:cubicBezTo>
                    <a:cubicBezTo>
                      <a:pt x="0" y="273"/>
                      <a:pt x="4" y="273"/>
                      <a:pt x="5" y="272"/>
                    </a:cubicBezTo>
                    <a:cubicBezTo>
                      <a:pt x="38" y="183"/>
                      <a:pt x="66" y="91"/>
                      <a:pt x="95" y="1"/>
                    </a:cubicBezTo>
                    <a:cubicBezTo>
                      <a:pt x="96" y="0"/>
                      <a:pt x="91" y="0"/>
                      <a:pt x="9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6"/>
              <p:cNvSpPr/>
              <p:nvPr/>
            </p:nvSpPr>
            <p:spPr bwMode="auto">
              <a:xfrm>
                <a:off x="2428" y="-181"/>
                <a:ext cx="43" cy="41"/>
              </a:xfrm>
              <a:custGeom>
                <a:avLst/>
                <a:gdLst>
                  <a:gd name="T0" fmla="*/ 16 w 18"/>
                  <a:gd name="T1" fmla="*/ 11 h 17"/>
                  <a:gd name="T2" fmla="*/ 6 w 18"/>
                  <a:gd name="T3" fmla="*/ 16 h 17"/>
                  <a:gd name="T4" fmla="*/ 2 w 18"/>
                  <a:gd name="T5" fmla="*/ 6 h 17"/>
                  <a:gd name="T6" fmla="*/ 12 w 18"/>
                  <a:gd name="T7" fmla="*/ 1 h 17"/>
                  <a:gd name="T8" fmla="*/ 16 w 18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6" y="11"/>
                    </a:moveTo>
                    <a:cubicBezTo>
                      <a:pt x="15" y="15"/>
                      <a:pt x="10" y="17"/>
                      <a:pt x="6" y="16"/>
                    </a:cubicBezTo>
                    <a:cubicBezTo>
                      <a:pt x="2" y="14"/>
                      <a:pt x="0" y="10"/>
                      <a:pt x="2" y="6"/>
                    </a:cubicBezTo>
                    <a:cubicBezTo>
                      <a:pt x="3" y="2"/>
                      <a:pt x="8" y="0"/>
                      <a:pt x="12" y="1"/>
                    </a:cubicBezTo>
                    <a:cubicBezTo>
                      <a:pt x="16" y="3"/>
                      <a:pt x="18" y="7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7"/>
              <p:cNvSpPr/>
              <p:nvPr/>
            </p:nvSpPr>
            <p:spPr bwMode="auto">
              <a:xfrm>
                <a:off x="2620" y="-126"/>
                <a:ext cx="138" cy="130"/>
              </a:xfrm>
              <a:custGeom>
                <a:avLst/>
                <a:gdLst>
                  <a:gd name="T0" fmla="*/ 55 w 58"/>
                  <a:gd name="T1" fmla="*/ 53 h 55"/>
                  <a:gd name="T2" fmla="*/ 5 w 58"/>
                  <a:gd name="T3" fmla="*/ 2 h 55"/>
                  <a:gd name="T4" fmla="*/ 0 w 58"/>
                  <a:gd name="T5" fmla="*/ 1 h 55"/>
                  <a:gd name="T6" fmla="*/ 55 w 58"/>
                  <a:gd name="T7" fmla="*/ 55 h 55"/>
                  <a:gd name="T8" fmla="*/ 55 w 58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5">
                    <a:moveTo>
                      <a:pt x="55" y="53"/>
                    </a:moveTo>
                    <a:cubicBezTo>
                      <a:pt x="27" y="49"/>
                      <a:pt x="7" y="30"/>
                      <a:pt x="5" y="2"/>
                    </a:cubicBezTo>
                    <a:cubicBezTo>
                      <a:pt x="5" y="0"/>
                      <a:pt x="0" y="0"/>
                      <a:pt x="0" y="1"/>
                    </a:cubicBezTo>
                    <a:cubicBezTo>
                      <a:pt x="2" y="32"/>
                      <a:pt x="25" y="51"/>
                      <a:pt x="55" y="55"/>
                    </a:cubicBezTo>
                    <a:cubicBezTo>
                      <a:pt x="57" y="55"/>
                      <a:pt x="58" y="53"/>
                      <a:pt x="55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8"/>
              <p:cNvSpPr/>
              <p:nvPr/>
            </p:nvSpPr>
            <p:spPr bwMode="auto">
              <a:xfrm>
                <a:off x="2585" y="-116"/>
                <a:ext cx="144" cy="102"/>
              </a:xfrm>
              <a:custGeom>
                <a:avLst/>
                <a:gdLst>
                  <a:gd name="T0" fmla="*/ 5 w 61"/>
                  <a:gd name="T1" fmla="*/ 43 h 43"/>
                  <a:gd name="T2" fmla="*/ 61 w 61"/>
                  <a:gd name="T3" fmla="*/ 2 h 43"/>
                  <a:gd name="T4" fmla="*/ 56 w 61"/>
                  <a:gd name="T5" fmla="*/ 1 h 43"/>
                  <a:gd name="T6" fmla="*/ 3 w 61"/>
                  <a:gd name="T7" fmla="*/ 41 h 43"/>
                  <a:gd name="T8" fmla="*/ 5 w 61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3">
                    <a:moveTo>
                      <a:pt x="5" y="43"/>
                    </a:moveTo>
                    <a:cubicBezTo>
                      <a:pt x="32" y="43"/>
                      <a:pt x="54" y="28"/>
                      <a:pt x="61" y="2"/>
                    </a:cubicBezTo>
                    <a:cubicBezTo>
                      <a:pt x="61" y="1"/>
                      <a:pt x="57" y="0"/>
                      <a:pt x="56" y="1"/>
                    </a:cubicBezTo>
                    <a:cubicBezTo>
                      <a:pt x="49" y="26"/>
                      <a:pt x="29" y="40"/>
                      <a:pt x="3" y="41"/>
                    </a:cubicBezTo>
                    <a:cubicBezTo>
                      <a:pt x="0" y="41"/>
                      <a:pt x="4" y="43"/>
                      <a:pt x="5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9"/>
              <p:cNvSpPr/>
              <p:nvPr/>
            </p:nvSpPr>
            <p:spPr bwMode="auto">
              <a:xfrm>
                <a:off x="2653" y="-128"/>
                <a:ext cx="45" cy="168"/>
              </a:xfrm>
              <a:custGeom>
                <a:avLst/>
                <a:gdLst>
                  <a:gd name="T0" fmla="*/ 18 w 19"/>
                  <a:gd name="T1" fmla="*/ 69 h 71"/>
                  <a:gd name="T2" fmla="*/ 10 w 19"/>
                  <a:gd name="T3" fmla="*/ 1 h 71"/>
                  <a:gd name="T4" fmla="*/ 4 w 19"/>
                  <a:gd name="T5" fmla="*/ 1 h 71"/>
                  <a:gd name="T6" fmla="*/ 14 w 19"/>
                  <a:gd name="T7" fmla="*/ 70 h 71"/>
                  <a:gd name="T8" fmla="*/ 18 w 19"/>
                  <a:gd name="T9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1">
                    <a:moveTo>
                      <a:pt x="18" y="69"/>
                    </a:moveTo>
                    <a:cubicBezTo>
                      <a:pt x="7" y="49"/>
                      <a:pt x="6" y="22"/>
                      <a:pt x="10" y="1"/>
                    </a:cubicBezTo>
                    <a:cubicBezTo>
                      <a:pt x="10" y="0"/>
                      <a:pt x="5" y="0"/>
                      <a:pt x="4" y="1"/>
                    </a:cubicBezTo>
                    <a:cubicBezTo>
                      <a:pt x="0" y="23"/>
                      <a:pt x="3" y="50"/>
                      <a:pt x="14" y="70"/>
                    </a:cubicBezTo>
                    <a:cubicBezTo>
                      <a:pt x="14" y="71"/>
                      <a:pt x="19" y="70"/>
                      <a:pt x="18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20"/>
              <p:cNvSpPr/>
              <p:nvPr/>
            </p:nvSpPr>
            <p:spPr bwMode="auto">
              <a:xfrm>
                <a:off x="2585" y="-76"/>
                <a:ext cx="175" cy="52"/>
              </a:xfrm>
              <a:custGeom>
                <a:avLst/>
                <a:gdLst>
                  <a:gd name="T0" fmla="*/ 1 w 74"/>
                  <a:gd name="T1" fmla="*/ 2 h 22"/>
                  <a:gd name="T2" fmla="*/ 72 w 74"/>
                  <a:gd name="T3" fmla="*/ 8 h 22"/>
                  <a:gd name="T4" fmla="*/ 68 w 74"/>
                  <a:gd name="T5" fmla="*/ 7 h 22"/>
                  <a:gd name="T6" fmla="*/ 6 w 74"/>
                  <a:gd name="T7" fmla="*/ 1 h 22"/>
                  <a:gd name="T8" fmla="*/ 1 w 74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2">
                    <a:moveTo>
                      <a:pt x="1" y="2"/>
                    </a:moveTo>
                    <a:cubicBezTo>
                      <a:pt x="22" y="18"/>
                      <a:pt x="49" y="22"/>
                      <a:pt x="72" y="8"/>
                    </a:cubicBezTo>
                    <a:cubicBezTo>
                      <a:pt x="74" y="7"/>
                      <a:pt x="69" y="7"/>
                      <a:pt x="68" y="7"/>
                    </a:cubicBezTo>
                    <a:cubicBezTo>
                      <a:pt x="47" y="20"/>
                      <a:pt x="24" y="15"/>
                      <a:pt x="6" y="1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21"/>
              <p:cNvSpPr/>
              <p:nvPr/>
            </p:nvSpPr>
            <p:spPr bwMode="auto">
              <a:xfrm>
                <a:off x="2224" y="-33"/>
                <a:ext cx="448" cy="526"/>
              </a:xfrm>
              <a:custGeom>
                <a:avLst/>
                <a:gdLst>
                  <a:gd name="T0" fmla="*/ 183 w 189"/>
                  <a:gd name="T1" fmla="*/ 1 h 222"/>
                  <a:gd name="T2" fmla="*/ 1 w 189"/>
                  <a:gd name="T3" fmla="*/ 221 h 222"/>
                  <a:gd name="T4" fmla="*/ 6 w 189"/>
                  <a:gd name="T5" fmla="*/ 221 h 222"/>
                  <a:gd name="T6" fmla="*/ 188 w 189"/>
                  <a:gd name="T7" fmla="*/ 2 h 222"/>
                  <a:gd name="T8" fmla="*/ 183 w 189"/>
                  <a:gd name="T9" fmla="*/ 1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22">
                    <a:moveTo>
                      <a:pt x="183" y="1"/>
                    </a:moveTo>
                    <a:cubicBezTo>
                      <a:pt x="123" y="75"/>
                      <a:pt x="64" y="150"/>
                      <a:pt x="1" y="221"/>
                    </a:cubicBezTo>
                    <a:cubicBezTo>
                      <a:pt x="0" y="222"/>
                      <a:pt x="5" y="222"/>
                      <a:pt x="6" y="221"/>
                    </a:cubicBezTo>
                    <a:cubicBezTo>
                      <a:pt x="69" y="150"/>
                      <a:pt x="128" y="75"/>
                      <a:pt x="188" y="2"/>
                    </a:cubicBezTo>
                    <a:cubicBezTo>
                      <a:pt x="189" y="1"/>
                      <a:pt x="184" y="0"/>
                      <a:pt x="18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22"/>
              <p:cNvSpPr/>
              <p:nvPr/>
            </p:nvSpPr>
            <p:spPr bwMode="auto">
              <a:xfrm>
                <a:off x="2651" y="-62"/>
                <a:ext cx="40" cy="40"/>
              </a:xfrm>
              <a:custGeom>
                <a:avLst/>
                <a:gdLst>
                  <a:gd name="T0" fmla="*/ 14 w 17"/>
                  <a:gd name="T1" fmla="*/ 14 h 17"/>
                  <a:gd name="T2" fmla="*/ 3 w 17"/>
                  <a:gd name="T3" fmla="*/ 15 h 17"/>
                  <a:gd name="T4" fmla="*/ 3 w 17"/>
                  <a:gd name="T5" fmla="*/ 4 h 17"/>
                  <a:gd name="T6" fmla="*/ 14 w 17"/>
                  <a:gd name="T7" fmla="*/ 3 h 17"/>
                  <a:gd name="T8" fmla="*/ 14 w 17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4" y="14"/>
                    </a:moveTo>
                    <a:cubicBezTo>
                      <a:pt x="11" y="17"/>
                      <a:pt x="7" y="17"/>
                      <a:pt x="3" y="15"/>
                    </a:cubicBezTo>
                    <a:cubicBezTo>
                      <a:pt x="0" y="12"/>
                      <a:pt x="0" y="7"/>
                      <a:pt x="3" y="4"/>
                    </a:cubicBezTo>
                    <a:cubicBezTo>
                      <a:pt x="6" y="1"/>
                      <a:pt x="10" y="0"/>
                      <a:pt x="14" y="3"/>
                    </a:cubicBezTo>
                    <a:cubicBezTo>
                      <a:pt x="17" y="6"/>
                      <a:pt x="17" y="11"/>
                      <a:pt x="1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23"/>
              <p:cNvSpPr/>
              <p:nvPr/>
            </p:nvSpPr>
            <p:spPr bwMode="auto">
              <a:xfrm>
                <a:off x="2801" y="69"/>
                <a:ext cx="106" cy="168"/>
              </a:xfrm>
              <a:custGeom>
                <a:avLst/>
                <a:gdLst>
                  <a:gd name="T0" fmla="*/ 43 w 45"/>
                  <a:gd name="T1" fmla="*/ 70 h 71"/>
                  <a:gd name="T2" fmla="*/ 15 w 45"/>
                  <a:gd name="T3" fmla="*/ 2 h 71"/>
                  <a:gd name="T4" fmla="*/ 10 w 45"/>
                  <a:gd name="T5" fmla="*/ 2 h 71"/>
                  <a:gd name="T6" fmla="*/ 39 w 45"/>
                  <a:gd name="T7" fmla="*/ 71 h 71"/>
                  <a:gd name="T8" fmla="*/ 43 w 45"/>
                  <a:gd name="T9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71">
                    <a:moveTo>
                      <a:pt x="43" y="70"/>
                    </a:moveTo>
                    <a:cubicBezTo>
                      <a:pt x="18" y="55"/>
                      <a:pt x="6" y="30"/>
                      <a:pt x="15" y="2"/>
                    </a:cubicBezTo>
                    <a:cubicBezTo>
                      <a:pt x="15" y="1"/>
                      <a:pt x="10" y="0"/>
                      <a:pt x="10" y="2"/>
                    </a:cubicBezTo>
                    <a:cubicBezTo>
                      <a:pt x="0" y="30"/>
                      <a:pt x="13" y="56"/>
                      <a:pt x="39" y="71"/>
                    </a:cubicBezTo>
                    <a:cubicBezTo>
                      <a:pt x="40" y="71"/>
                      <a:pt x="45" y="71"/>
                      <a:pt x="43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24"/>
              <p:cNvSpPr/>
              <p:nvPr/>
            </p:nvSpPr>
            <p:spPr bwMode="auto">
              <a:xfrm>
                <a:off x="2751" y="116"/>
                <a:ext cx="173" cy="69"/>
              </a:xfrm>
              <a:custGeom>
                <a:avLst/>
                <a:gdLst>
                  <a:gd name="T0" fmla="*/ 3 w 73"/>
                  <a:gd name="T1" fmla="*/ 19 h 29"/>
                  <a:gd name="T2" fmla="*/ 72 w 73"/>
                  <a:gd name="T3" fmla="*/ 2 h 29"/>
                  <a:gd name="T4" fmla="*/ 68 w 73"/>
                  <a:gd name="T5" fmla="*/ 1 h 29"/>
                  <a:gd name="T6" fmla="*/ 5 w 73"/>
                  <a:gd name="T7" fmla="*/ 17 h 29"/>
                  <a:gd name="T8" fmla="*/ 3 w 73"/>
                  <a:gd name="T9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9">
                    <a:moveTo>
                      <a:pt x="3" y="19"/>
                    </a:moveTo>
                    <a:cubicBezTo>
                      <a:pt x="29" y="29"/>
                      <a:pt x="55" y="24"/>
                      <a:pt x="72" y="2"/>
                    </a:cubicBezTo>
                    <a:cubicBezTo>
                      <a:pt x="73" y="1"/>
                      <a:pt x="68" y="0"/>
                      <a:pt x="68" y="1"/>
                    </a:cubicBezTo>
                    <a:cubicBezTo>
                      <a:pt x="52" y="21"/>
                      <a:pt x="29" y="27"/>
                      <a:pt x="5" y="17"/>
                    </a:cubicBezTo>
                    <a:cubicBezTo>
                      <a:pt x="3" y="16"/>
                      <a:pt x="0" y="18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25"/>
              <p:cNvSpPr/>
              <p:nvPr/>
            </p:nvSpPr>
            <p:spPr bwMode="auto">
              <a:xfrm>
                <a:off x="2817" y="85"/>
                <a:ext cx="62" cy="164"/>
              </a:xfrm>
              <a:custGeom>
                <a:avLst/>
                <a:gdLst>
                  <a:gd name="T0" fmla="*/ 8 w 26"/>
                  <a:gd name="T1" fmla="*/ 67 h 69"/>
                  <a:gd name="T2" fmla="*/ 25 w 26"/>
                  <a:gd name="T3" fmla="*/ 1 h 69"/>
                  <a:gd name="T4" fmla="*/ 21 w 26"/>
                  <a:gd name="T5" fmla="*/ 1 h 69"/>
                  <a:gd name="T6" fmla="*/ 3 w 26"/>
                  <a:gd name="T7" fmla="*/ 68 h 69"/>
                  <a:gd name="T8" fmla="*/ 8 w 26"/>
                  <a:gd name="T9" fmla="*/ 6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8" y="67"/>
                    </a:moveTo>
                    <a:cubicBezTo>
                      <a:pt x="5" y="45"/>
                      <a:pt x="13" y="19"/>
                      <a:pt x="25" y="1"/>
                    </a:cubicBezTo>
                    <a:cubicBezTo>
                      <a:pt x="26" y="0"/>
                      <a:pt x="21" y="0"/>
                      <a:pt x="21" y="1"/>
                    </a:cubicBezTo>
                    <a:cubicBezTo>
                      <a:pt x="9" y="19"/>
                      <a:pt x="0" y="45"/>
                      <a:pt x="3" y="68"/>
                    </a:cubicBezTo>
                    <a:cubicBezTo>
                      <a:pt x="3" y="69"/>
                      <a:pt x="8" y="69"/>
                      <a:pt x="8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26"/>
              <p:cNvSpPr/>
              <p:nvPr/>
            </p:nvSpPr>
            <p:spPr bwMode="auto">
              <a:xfrm>
                <a:off x="2772" y="104"/>
                <a:ext cx="159" cy="88"/>
              </a:xfrm>
              <a:custGeom>
                <a:avLst/>
                <a:gdLst>
                  <a:gd name="T0" fmla="*/ 1 w 67"/>
                  <a:gd name="T1" fmla="*/ 2 h 37"/>
                  <a:gd name="T2" fmla="*/ 63 w 67"/>
                  <a:gd name="T3" fmla="*/ 33 h 37"/>
                  <a:gd name="T4" fmla="*/ 62 w 67"/>
                  <a:gd name="T5" fmla="*/ 31 h 37"/>
                  <a:gd name="T6" fmla="*/ 6 w 67"/>
                  <a:gd name="T7" fmla="*/ 1 h 37"/>
                  <a:gd name="T8" fmla="*/ 1 w 67"/>
                  <a:gd name="T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37">
                    <a:moveTo>
                      <a:pt x="1" y="2"/>
                    </a:moveTo>
                    <a:cubicBezTo>
                      <a:pt x="14" y="24"/>
                      <a:pt x="37" y="37"/>
                      <a:pt x="63" y="33"/>
                    </a:cubicBezTo>
                    <a:cubicBezTo>
                      <a:pt x="67" y="33"/>
                      <a:pt x="64" y="31"/>
                      <a:pt x="62" y="31"/>
                    </a:cubicBezTo>
                    <a:cubicBezTo>
                      <a:pt x="38" y="35"/>
                      <a:pt x="17" y="21"/>
                      <a:pt x="6" y="1"/>
                    </a:cubicBezTo>
                    <a:cubicBezTo>
                      <a:pt x="5" y="0"/>
                      <a:pt x="0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27"/>
              <p:cNvSpPr/>
              <p:nvPr/>
            </p:nvSpPr>
            <p:spPr bwMode="auto">
              <a:xfrm>
                <a:off x="2221" y="171"/>
                <a:ext cx="617" cy="322"/>
              </a:xfrm>
              <a:custGeom>
                <a:avLst/>
                <a:gdLst>
                  <a:gd name="T0" fmla="*/ 254 w 260"/>
                  <a:gd name="T1" fmla="*/ 1 h 136"/>
                  <a:gd name="T2" fmla="*/ 3 w 260"/>
                  <a:gd name="T3" fmla="*/ 134 h 136"/>
                  <a:gd name="T4" fmla="*/ 6 w 260"/>
                  <a:gd name="T5" fmla="*/ 136 h 136"/>
                  <a:gd name="T6" fmla="*/ 258 w 260"/>
                  <a:gd name="T7" fmla="*/ 2 h 136"/>
                  <a:gd name="T8" fmla="*/ 254 w 260"/>
                  <a:gd name="T9" fmla="*/ 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36">
                    <a:moveTo>
                      <a:pt x="254" y="1"/>
                    </a:moveTo>
                    <a:cubicBezTo>
                      <a:pt x="171" y="46"/>
                      <a:pt x="88" y="93"/>
                      <a:pt x="3" y="134"/>
                    </a:cubicBezTo>
                    <a:cubicBezTo>
                      <a:pt x="0" y="136"/>
                      <a:pt x="5" y="136"/>
                      <a:pt x="6" y="136"/>
                    </a:cubicBezTo>
                    <a:cubicBezTo>
                      <a:pt x="92" y="94"/>
                      <a:pt x="175" y="47"/>
                      <a:pt x="258" y="2"/>
                    </a:cubicBezTo>
                    <a:cubicBezTo>
                      <a:pt x="260" y="0"/>
                      <a:pt x="256" y="0"/>
                      <a:pt x="25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28"/>
              <p:cNvSpPr/>
              <p:nvPr/>
            </p:nvSpPr>
            <p:spPr bwMode="auto">
              <a:xfrm>
                <a:off x="2820" y="144"/>
                <a:ext cx="42" cy="43"/>
              </a:xfrm>
              <a:custGeom>
                <a:avLst/>
                <a:gdLst>
                  <a:gd name="T0" fmla="*/ 12 w 18"/>
                  <a:gd name="T1" fmla="*/ 16 h 18"/>
                  <a:gd name="T2" fmla="*/ 2 w 18"/>
                  <a:gd name="T3" fmla="*/ 12 h 18"/>
                  <a:gd name="T4" fmla="*/ 6 w 18"/>
                  <a:gd name="T5" fmla="*/ 2 h 18"/>
                  <a:gd name="T6" fmla="*/ 16 w 18"/>
                  <a:gd name="T7" fmla="*/ 6 h 18"/>
                  <a:gd name="T8" fmla="*/ 12 w 18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2" y="16"/>
                    </a:moveTo>
                    <a:cubicBezTo>
                      <a:pt x="8" y="18"/>
                      <a:pt x="4" y="16"/>
                      <a:pt x="2" y="12"/>
                    </a:cubicBezTo>
                    <a:cubicBezTo>
                      <a:pt x="0" y="9"/>
                      <a:pt x="2" y="4"/>
                      <a:pt x="6" y="2"/>
                    </a:cubicBezTo>
                    <a:cubicBezTo>
                      <a:pt x="9" y="0"/>
                      <a:pt x="14" y="2"/>
                      <a:pt x="16" y="6"/>
                    </a:cubicBezTo>
                    <a:cubicBezTo>
                      <a:pt x="18" y="10"/>
                      <a:pt x="16" y="14"/>
                      <a:pt x="1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29"/>
              <p:cNvSpPr/>
              <p:nvPr/>
            </p:nvSpPr>
            <p:spPr bwMode="auto">
              <a:xfrm>
                <a:off x="2900" y="322"/>
                <a:ext cx="62" cy="183"/>
              </a:xfrm>
              <a:custGeom>
                <a:avLst/>
                <a:gdLst>
                  <a:gd name="T0" fmla="*/ 25 w 26"/>
                  <a:gd name="T1" fmla="*/ 75 h 77"/>
                  <a:gd name="T2" fmla="*/ 24 w 26"/>
                  <a:gd name="T3" fmla="*/ 2 h 77"/>
                  <a:gd name="T4" fmla="*/ 19 w 26"/>
                  <a:gd name="T5" fmla="*/ 1 h 77"/>
                  <a:gd name="T6" fmla="*/ 21 w 26"/>
                  <a:gd name="T7" fmla="*/ 76 h 77"/>
                  <a:gd name="T8" fmla="*/ 25 w 26"/>
                  <a:gd name="T9" fmla="*/ 7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7">
                    <a:moveTo>
                      <a:pt x="25" y="75"/>
                    </a:moveTo>
                    <a:cubicBezTo>
                      <a:pt x="7" y="53"/>
                      <a:pt x="5" y="25"/>
                      <a:pt x="24" y="2"/>
                    </a:cubicBezTo>
                    <a:cubicBezTo>
                      <a:pt x="25" y="1"/>
                      <a:pt x="20" y="0"/>
                      <a:pt x="19" y="1"/>
                    </a:cubicBezTo>
                    <a:cubicBezTo>
                      <a:pt x="0" y="24"/>
                      <a:pt x="2" y="53"/>
                      <a:pt x="21" y="76"/>
                    </a:cubicBezTo>
                    <a:cubicBezTo>
                      <a:pt x="21" y="77"/>
                      <a:pt x="26" y="77"/>
                      <a:pt x="25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30"/>
              <p:cNvSpPr/>
              <p:nvPr/>
            </p:nvSpPr>
            <p:spPr bwMode="auto">
              <a:xfrm>
                <a:off x="2848" y="377"/>
                <a:ext cx="176" cy="59"/>
              </a:xfrm>
              <a:custGeom>
                <a:avLst/>
                <a:gdLst>
                  <a:gd name="T0" fmla="*/ 1 w 74"/>
                  <a:gd name="T1" fmla="*/ 1 h 25"/>
                  <a:gd name="T2" fmla="*/ 72 w 74"/>
                  <a:gd name="T3" fmla="*/ 11 h 25"/>
                  <a:gd name="T4" fmla="*/ 68 w 74"/>
                  <a:gd name="T5" fmla="*/ 9 h 25"/>
                  <a:gd name="T6" fmla="*/ 6 w 74"/>
                  <a:gd name="T7" fmla="*/ 1 h 25"/>
                  <a:gd name="T8" fmla="*/ 1 w 74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5">
                    <a:moveTo>
                      <a:pt x="1" y="1"/>
                    </a:moveTo>
                    <a:cubicBezTo>
                      <a:pt x="21" y="20"/>
                      <a:pt x="48" y="25"/>
                      <a:pt x="72" y="11"/>
                    </a:cubicBezTo>
                    <a:cubicBezTo>
                      <a:pt x="74" y="10"/>
                      <a:pt x="69" y="9"/>
                      <a:pt x="68" y="9"/>
                    </a:cubicBezTo>
                    <a:cubicBezTo>
                      <a:pt x="47" y="22"/>
                      <a:pt x="24" y="18"/>
                      <a:pt x="6" y="1"/>
                    </a:cubicBezTo>
                    <a:cubicBezTo>
                      <a:pt x="5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31"/>
              <p:cNvSpPr/>
              <p:nvPr/>
            </p:nvSpPr>
            <p:spPr bwMode="auto">
              <a:xfrm>
                <a:off x="2881" y="353"/>
                <a:ext cx="114" cy="138"/>
              </a:xfrm>
              <a:custGeom>
                <a:avLst/>
                <a:gdLst>
                  <a:gd name="T0" fmla="*/ 5 w 48"/>
                  <a:gd name="T1" fmla="*/ 56 h 58"/>
                  <a:gd name="T2" fmla="*/ 46 w 48"/>
                  <a:gd name="T3" fmla="*/ 1 h 58"/>
                  <a:gd name="T4" fmla="*/ 42 w 48"/>
                  <a:gd name="T5" fmla="*/ 0 h 58"/>
                  <a:gd name="T6" fmla="*/ 0 w 48"/>
                  <a:gd name="T7" fmla="*/ 56 h 58"/>
                  <a:gd name="T8" fmla="*/ 5 w 48"/>
                  <a:gd name="T9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8">
                    <a:moveTo>
                      <a:pt x="5" y="56"/>
                    </a:moveTo>
                    <a:cubicBezTo>
                      <a:pt x="11" y="34"/>
                      <a:pt x="28" y="14"/>
                      <a:pt x="46" y="1"/>
                    </a:cubicBezTo>
                    <a:cubicBezTo>
                      <a:pt x="48" y="0"/>
                      <a:pt x="43" y="0"/>
                      <a:pt x="42" y="0"/>
                    </a:cubicBezTo>
                    <a:cubicBezTo>
                      <a:pt x="24" y="13"/>
                      <a:pt x="6" y="34"/>
                      <a:pt x="0" y="56"/>
                    </a:cubicBezTo>
                    <a:cubicBezTo>
                      <a:pt x="0" y="58"/>
                      <a:pt x="5" y="57"/>
                      <a:pt x="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32"/>
              <p:cNvSpPr/>
              <p:nvPr/>
            </p:nvSpPr>
            <p:spPr bwMode="auto">
              <a:xfrm>
                <a:off x="2886" y="337"/>
                <a:ext cx="121" cy="125"/>
              </a:xfrm>
              <a:custGeom>
                <a:avLst/>
                <a:gdLst>
                  <a:gd name="T0" fmla="*/ 0 w 51"/>
                  <a:gd name="T1" fmla="*/ 1 h 53"/>
                  <a:gd name="T2" fmla="*/ 45 w 51"/>
                  <a:gd name="T3" fmla="*/ 53 h 53"/>
                  <a:gd name="T4" fmla="*/ 48 w 51"/>
                  <a:gd name="T5" fmla="*/ 51 h 53"/>
                  <a:gd name="T6" fmla="*/ 5 w 51"/>
                  <a:gd name="T7" fmla="*/ 1 h 53"/>
                  <a:gd name="T8" fmla="*/ 0 w 51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0" y="1"/>
                    </a:moveTo>
                    <a:cubicBezTo>
                      <a:pt x="4" y="26"/>
                      <a:pt x="20" y="47"/>
                      <a:pt x="45" y="53"/>
                    </a:cubicBezTo>
                    <a:cubicBezTo>
                      <a:pt x="47" y="53"/>
                      <a:pt x="51" y="52"/>
                      <a:pt x="48" y="51"/>
                    </a:cubicBezTo>
                    <a:cubicBezTo>
                      <a:pt x="24" y="46"/>
                      <a:pt x="9" y="24"/>
                      <a:pt x="5" y="1"/>
                    </a:cubicBezTo>
                    <a:cubicBezTo>
                      <a:pt x="5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33"/>
              <p:cNvSpPr/>
              <p:nvPr/>
            </p:nvSpPr>
            <p:spPr bwMode="auto">
              <a:xfrm>
                <a:off x="2233" y="417"/>
                <a:ext cx="689" cy="78"/>
              </a:xfrm>
              <a:custGeom>
                <a:avLst/>
                <a:gdLst>
                  <a:gd name="T0" fmla="*/ 287 w 290"/>
                  <a:gd name="T1" fmla="*/ 0 h 33"/>
                  <a:gd name="T2" fmla="*/ 3 w 290"/>
                  <a:gd name="T3" fmla="*/ 31 h 33"/>
                  <a:gd name="T4" fmla="*/ 4 w 290"/>
                  <a:gd name="T5" fmla="*/ 33 h 33"/>
                  <a:gd name="T6" fmla="*/ 287 w 290"/>
                  <a:gd name="T7" fmla="*/ 2 h 33"/>
                  <a:gd name="T8" fmla="*/ 287 w 290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33">
                    <a:moveTo>
                      <a:pt x="287" y="0"/>
                    </a:moveTo>
                    <a:cubicBezTo>
                      <a:pt x="193" y="11"/>
                      <a:pt x="98" y="24"/>
                      <a:pt x="3" y="31"/>
                    </a:cubicBezTo>
                    <a:cubicBezTo>
                      <a:pt x="0" y="31"/>
                      <a:pt x="1" y="33"/>
                      <a:pt x="4" y="33"/>
                    </a:cubicBezTo>
                    <a:cubicBezTo>
                      <a:pt x="98" y="26"/>
                      <a:pt x="193" y="13"/>
                      <a:pt x="287" y="2"/>
                    </a:cubicBezTo>
                    <a:cubicBezTo>
                      <a:pt x="290" y="2"/>
                      <a:pt x="290" y="0"/>
                      <a:pt x="28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34"/>
              <p:cNvSpPr/>
              <p:nvPr/>
            </p:nvSpPr>
            <p:spPr bwMode="auto">
              <a:xfrm>
                <a:off x="2907" y="398"/>
                <a:ext cx="38" cy="38"/>
              </a:xfrm>
              <a:custGeom>
                <a:avLst/>
                <a:gdLst>
                  <a:gd name="T0" fmla="*/ 9 w 16"/>
                  <a:gd name="T1" fmla="*/ 15 h 16"/>
                  <a:gd name="T2" fmla="*/ 1 w 16"/>
                  <a:gd name="T3" fmla="*/ 8 h 16"/>
                  <a:gd name="T4" fmla="*/ 8 w 16"/>
                  <a:gd name="T5" fmla="*/ 0 h 16"/>
                  <a:gd name="T6" fmla="*/ 16 w 16"/>
                  <a:gd name="T7" fmla="*/ 7 h 16"/>
                  <a:gd name="T8" fmla="*/ 9 w 16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5"/>
                    </a:moveTo>
                    <a:cubicBezTo>
                      <a:pt x="5" y="16"/>
                      <a:pt x="1" y="13"/>
                      <a:pt x="1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3"/>
                      <a:pt x="16" y="7"/>
                    </a:cubicBezTo>
                    <a:cubicBezTo>
                      <a:pt x="16" y="11"/>
                      <a:pt x="13" y="15"/>
                      <a:pt x="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35"/>
              <p:cNvSpPr/>
              <p:nvPr/>
            </p:nvSpPr>
            <p:spPr bwMode="auto">
              <a:xfrm>
                <a:off x="2876" y="571"/>
                <a:ext cx="95" cy="174"/>
              </a:xfrm>
              <a:custGeom>
                <a:avLst/>
                <a:gdLst>
                  <a:gd name="T0" fmla="*/ 14 w 40"/>
                  <a:gd name="T1" fmla="*/ 71 h 73"/>
                  <a:gd name="T2" fmla="*/ 38 w 40"/>
                  <a:gd name="T3" fmla="*/ 3 h 73"/>
                  <a:gd name="T4" fmla="*/ 34 w 40"/>
                  <a:gd name="T5" fmla="*/ 1 h 73"/>
                  <a:gd name="T6" fmla="*/ 9 w 40"/>
                  <a:gd name="T7" fmla="*/ 71 h 73"/>
                  <a:gd name="T8" fmla="*/ 14 w 40"/>
                  <a:gd name="T9" fmla="*/ 7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3">
                    <a:moveTo>
                      <a:pt x="14" y="71"/>
                    </a:moveTo>
                    <a:cubicBezTo>
                      <a:pt x="5" y="44"/>
                      <a:pt x="13" y="17"/>
                      <a:pt x="38" y="3"/>
                    </a:cubicBezTo>
                    <a:cubicBezTo>
                      <a:pt x="40" y="2"/>
                      <a:pt x="35" y="0"/>
                      <a:pt x="34" y="1"/>
                    </a:cubicBezTo>
                    <a:cubicBezTo>
                      <a:pt x="8" y="16"/>
                      <a:pt x="0" y="43"/>
                      <a:pt x="9" y="71"/>
                    </a:cubicBezTo>
                    <a:cubicBezTo>
                      <a:pt x="10" y="73"/>
                      <a:pt x="14" y="73"/>
                      <a:pt x="14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36"/>
              <p:cNvSpPr/>
              <p:nvPr/>
            </p:nvSpPr>
            <p:spPr bwMode="auto">
              <a:xfrm>
                <a:off x="2848" y="588"/>
                <a:ext cx="157" cy="92"/>
              </a:xfrm>
              <a:custGeom>
                <a:avLst/>
                <a:gdLst>
                  <a:gd name="T0" fmla="*/ 0 w 66"/>
                  <a:gd name="T1" fmla="*/ 2 h 39"/>
                  <a:gd name="T2" fmla="*/ 64 w 66"/>
                  <a:gd name="T3" fmla="*/ 35 h 39"/>
                  <a:gd name="T4" fmla="*/ 61 w 66"/>
                  <a:gd name="T5" fmla="*/ 33 h 39"/>
                  <a:gd name="T6" fmla="*/ 5 w 66"/>
                  <a:gd name="T7" fmla="*/ 2 h 39"/>
                  <a:gd name="T8" fmla="*/ 0 w 66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39">
                    <a:moveTo>
                      <a:pt x="0" y="2"/>
                    </a:moveTo>
                    <a:cubicBezTo>
                      <a:pt x="12" y="27"/>
                      <a:pt x="36" y="39"/>
                      <a:pt x="64" y="35"/>
                    </a:cubicBezTo>
                    <a:cubicBezTo>
                      <a:pt x="66" y="34"/>
                      <a:pt x="62" y="32"/>
                      <a:pt x="61" y="33"/>
                    </a:cubicBezTo>
                    <a:cubicBezTo>
                      <a:pt x="36" y="37"/>
                      <a:pt x="16" y="24"/>
                      <a:pt x="5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37"/>
              <p:cNvSpPr/>
              <p:nvPr/>
            </p:nvSpPr>
            <p:spPr bwMode="auto">
              <a:xfrm>
                <a:off x="2838" y="609"/>
                <a:ext cx="157" cy="98"/>
              </a:xfrm>
              <a:custGeom>
                <a:avLst/>
                <a:gdLst>
                  <a:gd name="T0" fmla="*/ 6 w 66"/>
                  <a:gd name="T1" fmla="*/ 39 h 41"/>
                  <a:gd name="T2" fmla="*/ 62 w 66"/>
                  <a:gd name="T3" fmla="*/ 3 h 41"/>
                  <a:gd name="T4" fmla="*/ 61 w 66"/>
                  <a:gd name="T5" fmla="*/ 1 h 41"/>
                  <a:gd name="T6" fmla="*/ 1 w 66"/>
                  <a:gd name="T7" fmla="*/ 39 h 41"/>
                  <a:gd name="T8" fmla="*/ 6 w 66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1">
                    <a:moveTo>
                      <a:pt x="6" y="39"/>
                    </a:moveTo>
                    <a:cubicBezTo>
                      <a:pt x="19" y="22"/>
                      <a:pt x="42" y="8"/>
                      <a:pt x="62" y="3"/>
                    </a:cubicBezTo>
                    <a:cubicBezTo>
                      <a:pt x="66" y="2"/>
                      <a:pt x="63" y="0"/>
                      <a:pt x="61" y="1"/>
                    </a:cubicBezTo>
                    <a:cubicBezTo>
                      <a:pt x="39" y="7"/>
                      <a:pt x="14" y="20"/>
                      <a:pt x="1" y="39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38"/>
              <p:cNvSpPr/>
              <p:nvPr/>
            </p:nvSpPr>
            <p:spPr bwMode="auto">
              <a:xfrm>
                <a:off x="2886" y="564"/>
                <a:ext cx="81" cy="154"/>
              </a:xfrm>
              <a:custGeom>
                <a:avLst/>
                <a:gdLst>
                  <a:gd name="T0" fmla="*/ 5 w 34"/>
                  <a:gd name="T1" fmla="*/ 1 h 65"/>
                  <a:gd name="T2" fmla="*/ 28 w 34"/>
                  <a:gd name="T3" fmla="*/ 64 h 65"/>
                  <a:gd name="T4" fmla="*/ 32 w 34"/>
                  <a:gd name="T5" fmla="*/ 63 h 65"/>
                  <a:gd name="T6" fmla="*/ 10 w 34"/>
                  <a:gd name="T7" fmla="*/ 1 h 65"/>
                  <a:gd name="T8" fmla="*/ 5 w 34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5">
                    <a:moveTo>
                      <a:pt x="5" y="1"/>
                    </a:moveTo>
                    <a:cubicBezTo>
                      <a:pt x="0" y="26"/>
                      <a:pt x="7" y="50"/>
                      <a:pt x="28" y="64"/>
                    </a:cubicBezTo>
                    <a:cubicBezTo>
                      <a:pt x="29" y="65"/>
                      <a:pt x="34" y="64"/>
                      <a:pt x="32" y="63"/>
                    </a:cubicBezTo>
                    <a:cubicBezTo>
                      <a:pt x="12" y="49"/>
                      <a:pt x="5" y="25"/>
                      <a:pt x="10" y="1"/>
                    </a:cubicBezTo>
                    <a:cubicBezTo>
                      <a:pt x="10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39"/>
              <p:cNvSpPr/>
              <p:nvPr/>
            </p:nvSpPr>
            <p:spPr bwMode="auto">
              <a:xfrm>
                <a:off x="2228" y="481"/>
                <a:ext cx="677" cy="171"/>
              </a:xfrm>
              <a:custGeom>
                <a:avLst/>
                <a:gdLst>
                  <a:gd name="T0" fmla="*/ 283 w 285"/>
                  <a:gd name="T1" fmla="*/ 70 h 72"/>
                  <a:gd name="T2" fmla="*/ 6 w 285"/>
                  <a:gd name="T3" fmla="*/ 0 h 72"/>
                  <a:gd name="T4" fmla="*/ 3 w 285"/>
                  <a:gd name="T5" fmla="*/ 2 h 72"/>
                  <a:gd name="T6" fmla="*/ 279 w 285"/>
                  <a:gd name="T7" fmla="*/ 72 h 72"/>
                  <a:gd name="T8" fmla="*/ 283 w 285"/>
                  <a:gd name="T9" fmla="*/ 7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72">
                    <a:moveTo>
                      <a:pt x="283" y="70"/>
                    </a:moveTo>
                    <a:cubicBezTo>
                      <a:pt x="190" y="47"/>
                      <a:pt x="97" y="26"/>
                      <a:pt x="6" y="0"/>
                    </a:cubicBezTo>
                    <a:cubicBezTo>
                      <a:pt x="5" y="0"/>
                      <a:pt x="0" y="1"/>
                      <a:pt x="3" y="2"/>
                    </a:cubicBezTo>
                    <a:cubicBezTo>
                      <a:pt x="94" y="28"/>
                      <a:pt x="187" y="49"/>
                      <a:pt x="279" y="72"/>
                    </a:cubicBezTo>
                    <a:cubicBezTo>
                      <a:pt x="280" y="72"/>
                      <a:pt x="285" y="71"/>
                      <a:pt x="283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40"/>
              <p:cNvSpPr/>
              <p:nvPr/>
            </p:nvSpPr>
            <p:spPr bwMode="auto">
              <a:xfrm>
                <a:off x="2888" y="631"/>
                <a:ext cx="41" cy="40"/>
              </a:xfrm>
              <a:custGeom>
                <a:avLst/>
                <a:gdLst>
                  <a:gd name="T0" fmla="*/ 6 w 17"/>
                  <a:gd name="T1" fmla="*/ 16 h 17"/>
                  <a:gd name="T2" fmla="*/ 1 w 17"/>
                  <a:gd name="T3" fmla="*/ 7 h 17"/>
                  <a:gd name="T4" fmla="*/ 10 w 17"/>
                  <a:gd name="T5" fmla="*/ 1 h 17"/>
                  <a:gd name="T6" fmla="*/ 16 w 17"/>
                  <a:gd name="T7" fmla="*/ 11 h 17"/>
                  <a:gd name="T8" fmla="*/ 6 w 1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16"/>
                    </a:moveTo>
                    <a:cubicBezTo>
                      <a:pt x="2" y="15"/>
                      <a:pt x="0" y="11"/>
                      <a:pt x="1" y="7"/>
                    </a:cubicBezTo>
                    <a:cubicBezTo>
                      <a:pt x="2" y="3"/>
                      <a:pt x="6" y="0"/>
                      <a:pt x="10" y="1"/>
                    </a:cubicBezTo>
                    <a:cubicBezTo>
                      <a:pt x="15" y="3"/>
                      <a:pt x="17" y="7"/>
                      <a:pt x="16" y="11"/>
                    </a:cubicBezTo>
                    <a:cubicBezTo>
                      <a:pt x="15" y="15"/>
                      <a:pt x="10" y="17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41"/>
              <p:cNvSpPr/>
              <p:nvPr/>
            </p:nvSpPr>
            <p:spPr bwMode="auto">
              <a:xfrm>
                <a:off x="2763" y="828"/>
                <a:ext cx="130" cy="139"/>
              </a:xfrm>
              <a:custGeom>
                <a:avLst/>
                <a:gdLst>
                  <a:gd name="T0" fmla="*/ 5 w 55"/>
                  <a:gd name="T1" fmla="*/ 58 h 59"/>
                  <a:gd name="T2" fmla="*/ 53 w 55"/>
                  <a:gd name="T3" fmla="*/ 2 h 59"/>
                  <a:gd name="T4" fmla="*/ 49 w 55"/>
                  <a:gd name="T5" fmla="*/ 0 h 59"/>
                  <a:gd name="T6" fmla="*/ 0 w 55"/>
                  <a:gd name="T7" fmla="*/ 57 h 59"/>
                  <a:gd name="T8" fmla="*/ 5 w 55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9">
                    <a:moveTo>
                      <a:pt x="5" y="58"/>
                    </a:moveTo>
                    <a:cubicBezTo>
                      <a:pt x="7" y="29"/>
                      <a:pt x="24" y="6"/>
                      <a:pt x="53" y="2"/>
                    </a:cubicBezTo>
                    <a:cubicBezTo>
                      <a:pt x="55" y="2"/>
                      <a:pt x="51" y="0"/>
                      <a:pt x="49" y="0"/>
                    </a:cubicBezTo>
                    <a:cubicBezTo>
                      <a:pt x="20" y="5"/>
                      <a:pt x="2" y="27"/>
                      <a:pt x="0" y="57"/>
                    </a:cubicBezTo>
                    <a:cubicBezTo>
                      <a:pt x="0" y="58"/>
                      <a:pt x="5" y="59"/>
                      <a:pt x="5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42"/>
              <p:cNvSpPr/>
              <p:nvPr/>
            </p:nvSpPr>
            <p:spPr bwMode="auto">
              <a:xfrm>
                <a:off x="2770" y="804"/>
                <a:ext cx="118" cy="128"/>
              </a:xfrm>
              <a:custGeom>
                <a:avLst/>
                <a:gdLst>
                  <a:gd name="T0" fmla="*/ 0 w 50"/>
                  <a:gd name="T1" fmla="*/ 1 h 54"/>
                  <a:gd name="T2" fmla="*/ 47 w 50"/>
                  <a:gd name="T3" fmla="*/ 54 h 54"/>
                  <a:gd name="T4" fmla="*/ 47 w 50"/>
                  <a:gd name="T5" fmla="*/ 52 h 54"/>
                  <a:gd name="T6" fmla="*/ 5 w 50"/>
                  <a:gd name="T7" fmla="*/ 2 h 54"/>
                  <a:gd name="T8" fmla="*/ 0 w 50"/>
                  <a:gd name="T9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4">
                    <a:moveTo>
                      <a:pt x="0" y="1"/>
                    </a:moveTo>
                    <a:cubicBezTo>
                      <a:pt x="3" y="28"/>
                      <a:pt x="20" y="48"/>
                      <a:pt x="47" y="54"/>
                    </a:cubicBezTo>
                    <a:cubicBezTo>
                      <a:pt x="50" y="54"/>
                      <a:pt x="50" y="52"/>
                      <a:pt x="47" y="52"/>
                    </a:cubicBezTo>
                    <a:cubicBezTo>
                      <a:pt x="22" y="47"/>
                      <a:pt x="7" y="27"/>
                      <a:pt x="5" y="2"/>
                    </a:cubicBezTo>
                    <a:cubicBezTo>
                      <a:pt x="5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43"/>
              <p:cNvSpPr/>
              <p:nvPr/>
            </p:nvSpPr>
            <p:spPr bwMode="auto">
              <a:xfrm>
                <a:off x="2720" y="865"/>
                <a:ext cx="180" cy="46"/>
              </a:xfrm>
              <a:custGeom>
                <a:avLst/>
                <a:gdLst>
                  <a:gd name="T0" fmla="*/ 6 w 76"/>
                  <a:gd name="T1" fmla="*/ 18 h 19"/>
                  <a:gd name="T2" fmla="*/ 71 w 76"/>
                  <a:gd name="T3" fmla="*/ 5 h 19"/>
                  <a:gd name="T4" fmla="*/ 73 w 76"/>
                  <a:gd name="T5" fmla="*/ 3 h 19"/>
                  <a:gd name="T6" fmla="*/ 2 w 76"/>
                  <a:gd name="T7" fmla="*/ 17 h 19"/>
                  <a:gd name="T8" fmla="*/ 6 w 76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9">
                    <a:moveTo>
                      <a:pt x="6" y="18"/>
                    </a:moveTo>
                    <a:cubicBezTo>
                      <a:pt x="24" y="6"/>
                      <a:pt x="50" y="2"/>
                      <a:pt x="71" y="5"/>
                    </a:cubicBezTo>
                    <a:cubicBezTo>
                      <a:pt x="72" y="5"/>
                      <a:pt x="76" y="3"/>
                      <a:pt x="73" y="3"/>
                    </a:cubicBezTo>
                    <a:cubicBezTo>
                      <a:pt x="50" y="0"/>
                      <a:pt x="22" y="4"/>
                      <a:pt x="2" y="17"/>
                    </a:cubicBezTo>
                    <a:cubicBezTo>
                      <a:pt x="0" y="19"/>
                      <a:pt x="5" y="19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44"/>
              <p:cNvSpPr/>
              <p:nvPr/>
            </p:nvSpPr>
            <p:spPr bwMode="auto">
              <a:xfrm>
                <a:off x="2789" y="797"/>
                <a:ext cx="49" cy="166"/>
              </a:xfrm>
              <a:custGeom>
                <a:avLst/>
                <a:gdLst>
                  <a:gd name="T0" fmla="*/ 15 w 21"/>
                  <a:gd name="T1" fmla="*/ 2 h 70"/>
                  <a:gd name="T2" fmla="*/ 14 w 21"/>
                  <a:gd name="T3" fmla="*/ 69 h 70"/>
                  <a:gd name="T4" fmla="*/ 19 w 21"/>
                  <a:gd name="T5" fmla="*/ 68 h 70"/>
                  <a:gd name="T6" fmla="*/ 20 w 21"/>
                  <a:gd name="T7" fmla="*/ 2 h 70"/>
                  <a:gd name="T8" fmla="*/ 15 w 21"/>
                  <a:gd name="T9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0">
                    <a:moveTo>
                      <a:pt x="15" y="2"/>
                    </a:moveTo>
                    <a:cubicBezTo>
                      <a:pt x="2" y="23"/>
                      <a:pt x="0" y="48"/>
                      <a:pt x="14" y="69"/>
                    </a:cubicBezTo>
                    <a:cubicBezTo>
                      <a:pt x="15" y="70"/>
                      <a:pt x="20" y="70"/>
                      <a:pt x="19" y="68"/>
                    </a:cubicBezTo>
                    <a:cubicBezTo>
                      <a:pt x="5" y="48"/>
                      <a:pt x="7" y="23"/>
                      <a:pt x="20" y="2"/>
                    </a:cubicBezTo>
                    <a:cubicBezTo>
                      <a:pt x="21" y="1"/>
                      <a:pt x="16" y="0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45"/>
              <p:cNvSpPr/>
              <p:nvPr/>
            </p:nvSpPr>
            <p:spPr bwMode="auto">
              <a:xfrm>
                <a:off x="2233" y="479"/>
                <a:ext cx="570" cy="401"/>
              </a:xfrm>
              <a:custGeom>
                <a:avLst/>
                <a:gdLst>
                  <a:gd name="T0" fmla="*/ 238 w 240"/>
                  <a:gd name="T1" fmla="*/ 166 h 169"/>
                  <a:gd name="T2" fmla="*/ 6 w 240"/>
                  <a:gd name="T3" fmla="*/ 1 h 169"/>
                  <a:gd name="T4" fmla="*/ 2 w 240"/>
                  <a:gd name="T5" fmla="*/ 2 h 169"/>
                  <a:gd name="T6" fmla="*/ 234 w 240"/>
                  <a:gd name="T7" fmla="*/ 168 h 169"/>
                  <a:gd name="T8" fmla="*/ 238 w 240"/>
                  <a:gd name="T9" fmla="*/ 16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69">
                    <a:moveTo>
                      <a:pt x="238" y="166"/>
                    </a:moveTo>
                    <a:cubicBezTo>
                      <a:pt x="161" y="112"/>
                      <a:pt x="82" y="59"/>
                      <a:pt x="6" y="1"/>
                    </a:cubicBezTo>
                    <a:cubicBezTo>
                      <a:pt x="5" y="0"/>
                      <a:pt x="0" y="1"/>
                      <a:pt x="2" y="2"/>
                    </a:cubicBezTo>
                    <a:cubicBezTo>
                      <a:pt x="77" y="60"/>
                      <a:pt x="156" y="113"/>
                      <a:pt x="234" y="168"/>
                    </a:cubicBezTo>
                    <a:cubicBezTo>
                      <a:pt x="235" y="169"/>
                      <a:pt x="240" y="167"/>
                      <a:pt x="238" y="1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46"/>
              <p:cNvSpPr/>
              <p:nvPr/>
            </p:nvSpPr>
            <p:spPr bwMode="auto">
              <a:xfrm>
                <a:off x="2784" y="861"/>
                <a:ext cx="43" cy="40"/>
              </a:xfrm>
              <a:custGeom>
                <a:avLst/>
                <a:gdLst>
                  <a:gd name="T0" fmla="*/ 4 w 18"/>
                  <a:gd name="T1" fmla="*/ 15 h 17"/>
                  <a:gd name="T2" fmla="*/ 3 w 18"/>
                  <a:gd name="T3" fmla="*/ 4 h 17"/>
                  <a:gd name="T4" fmla="*/ 14 w 18"/>
                  <a:gd name="T5" fmla="*/ 3 h 17"/>
                  <a:gd name="T6" fmla="*/ 15 w 18"/>
                  <a:gd name="T7" fmla="*/ 14 h 17"/>
                  <a:gd name="T8" fmla="*/ 4 w 18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4" y="15"/>
                    </a:moveTo>
                    <a:cubicBezTo>
                      <a:pt x="1" y="12"/>
                      <a:pt x="0" y="8"/>
                      <a:pt x="3" y="4"/>
                    </a:cubicBezTo>
                    <a:cubicBezTo>
                      <a:pt x="6" y="1"/>
                      <a:pt x="10" y="0"/>
                      <a:pt x="14" y="3"/>
                    </a:cubicBezTo>
                    <a:cubicBezTo>
                      <a:pt x="17" y="5"/>
                      <a:pt x="18" y="10"/>
                      <a:pt x="15" y="14"/>
                    </a:cubicBezTo>
                    <a:cubicBezTo>
                      <a:pt x="13" y="17"/>
                      <a:pt x="8" y="17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47"/>
              <p:cNvSpPr/>
              <p:nvPr/>
            </p:nvSpPr>
            <p:spPr bwMode="auto">
              <a:xfrm>
                <a:off x="2539" y="1029"/>
                <a:ext cx="174" cy="102"/>
              </a:xfrm>
              <a:custGeom>
                <a:avLst/>
                <a:gdLst>
                  <a:gd name="T0" fmla="*/ 6 w 73"/>
                  <a:gd name="T1" fmla="*/ 42 h 43"/>
                  <a:gd name="T2" fmla="*/ 68 w 73"/>
                  <a:gd name="T3" fmla="*/ 9 h 43"/>
                  <a:gd name="T4" fmla="*/ 70 w 73"/>
                  <a:gd name="T5" fmla="*/ 7 h 43"/>
                  <a:gd name="T6" fmla="*/ 1 w 73"/>
                  <a:gd name="T7" fmla="*/ 41 h 43"/>
                  <a:gd name="T8" fmla="*/ 6 w 73"/>
                  <a:gd name="T9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43">
                    <a:moveTo>
                      <a:pt x="6" y="42"/>
                    </a:moveTo>
                    <a:cubicBezTo>
                      <a:pt x="17" y="17"/>
                      <a:pt x="40" y="2"/>
                      <a:pt x="68" y="9"/>
                    </a:cubicBezTo>
                    <a:cubicBezTo>
                      <a:pt x="70" y="9"/>
                      <a:pt x="73" y="8"/>
                      <a:pt x="70" y="7"/>
                    </a:cubicBezTo>
                    <a:cubicBezTo>
                      <a:pt x="40" y="0"/>
                      <a:pt x="14" y="13"/>
                      <a:pt x="1" y="41"/>
                    </a:cubicBezTo>
                    <a:cubicBezTo>
                      <a:pt x="0" y="42"/>
                      <a:pt x="5" y="43"/>
                      <a:pt x="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48"/>
              <p:cNvSpPr/>
              <p:nvPr/>
            </p:nvSpPr>
            <p:spPr bwMode="auto">
              <a:xfrm>
                <a:off x="2589" y="982"/>
                <a:ext cx="83" cy="159"/>
              </a:xfrm>
              <a:custGeom>
                <a:avLst/>
                <a:gdLst>
                  <a:gd name="T0" fmla="*/ 7 w 35"/>
                  <a:gd name="T1" fmla="*/ 1 h 67"/>
                  <a:gd name="T2" fmla="*/ 29 w 35"/>
                  <a:gd name="T3" fmla="*/ 66 h 67"/>
                  <a:gd name="T4" fmla="*/ 33 w 35"/>
                  <a:gd name="T5" fmla="*/ 66 h 67"/>
                  <a:gd name="T6" fmla="*/ 12 w 35"/>
                  <a:gd name="T7" fmla="*/ 2 h 67"/>
                  <a:gd name="T8" fmla="*/ 7 w 35"/>
                  <a:gd name="T9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7">
                    <a:moveTo>
                      <a:pt x="7" y="1"/>
                    </a:moveTo>
                    <a:cubicBezTo>
                      <a:pt x="0" y="27"/>
                      <a:pt x="7" y="51"/>
                      <a:pt x="29" y="66"/>
                    </a:cubicBezTo>
                    <a:cubicBezTo>
                      <a:pt x="30" y="67"/>
                      <a:pt x="35" y="67"/>
                      <a:pt x="33" y="66"/>
                    </a:cubicBezTo>
                    <a:cubicBezTo>
                      <a:pt x="11" y="51"/>
                      <a:pt x="5" y="27"/>
                      <a:pt x="12" y="2"/>
                    </a:cubicBezTo>
                    <a:cubicBezTo>
                      <a:pt x="13" y="1"/>
                      <a:pt x="8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49"/>
              <p:cNvSpPr/>
              <p:nvPr/>
            </p:nvSpPr>
            <p:spPr bwMode="auto">
              <a:xfrm>
                <a:off x="2523" y="1048"/>
                <a:ext cx="178" cy="45"/>
              </a:xfrm>
              <a:custGeom>
                <a:avLst/>
                <a:gdLst>
                  <a:gd name="T0" fmla="*/ 4 w 75"/>
                  <a:gd name="T1" fmla="*/ 6 h 19"/>
                  <a:gd name="T2" fmla="*/ 69 w 75"/>
                  <a:gd name="T3" fmla="*/ 19 h 19"/>
                  <a:gd name="T4" fmla="*/ 74 w 75"/>
                  <a:gd name="T5" fmla="*/ 17 h 19"/>
                  <a:gd name="T6" fmla="*/ 3 w 75"/>
                  <a:gd name="T7" fmla="*/ 4 h 19"/>
                  <a:gd name="T8" fmla="*/ 4 w 75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9">
                    <a:moveTo>
                      <a:pt x="4" y="6"/>
                    </a:moveTo>
                    <a:cubicBezTo>
                      <a:pt x="26" y="2"/>
                      <a:pt x="51" y="9"/>
                      <a:pt x="69" y="19"/>
                    </a:cubicBezTo>
                    <a:cubicBezTo>
                      <a:pt x="71" y="19"/>
                      <a:pt x="75" y="18"/>
                      <a:pt x="74" y="17"/>
                    </a:cubicBezTo>
                    <a:cubicBezTo>
                      <a:pt x="53" y="6"/>
                      <a:pt x="26" y="0"/>
                      <a:pt x="3" y="4"/>
                    </a:cubicBezTo>
                    <a:cubicBezTo>
                      <a:pt x="0" y="5"/>
                      <a:pt x="2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50"/>
              <p:cNvSpPr/>
              <p:nvPr/>
            </p:nvSpPr>
            <p:spPr bwMode="auto">
              <a:xfrm>
                <a:off x="2585" y="998"/>
                <a:ext cx="90" cy="152"/>
              </a:xfrm>
              <a:custGeom>
                <a:avLst/>
                <a:gdLst>
                  <a:gd name="T0" fmla="*/ 32 w 38"/>
                  <a:gd name="T1" fmla="*/ 1 h 64"/>
                  <a:gd name="T2" fmla="*/ 5 w 38"/>
                  <a:gd name="T3" fmla="*/ 63 h 64"/>
                  <a:gd name="T4" fmla="*/ 10 w 38"/>
                  <a:gd name="T5" fmla="*/ 62 h 64"/>
                  <a:gd name="T6" fmla="*/ 36 w 38"/>
                  <a:gd name="T7" fmla="*/ 1 h 64"/>
                  <a:gd name="T8" fmla="*/ 32 w 38"/>
                  <a:gd name="T9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4">
                    <a:moveTo>
                      <a:pt x="32" y="1"/>
                    </a:moveTo>
                    <a:cubicBezTo>
                      <a:pt x="12" y="15"/>
                      <a:pt x="0" y="38"/>
                      <a:pt x="5" y="63"/>
                    </a:cubicBezTo>
                    <a:cubicBezTo>
                      <a:pt x="6" y="64"/>
                      <a:pt x="11" y="64"/>
                      <a:pt x="10" y="62"/>
                    </a:cubicBezTo>
                    <a:cubicBezTo>
                      <a:pt x="5" y="38"/>
                      <a:pt x="16" y="15"/>
                      <a:pt x="36" y="1"/>
                    </a:cubicBezTo>
                    <a:cubicBezTo>
                      <a:pt x="38" y="0"/>
                      <a:pt x="33" y="0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51"/>
              <p:cNvSpPr/>
              <p:nvPr/>
            </p:nvSpPr>
            <p:spPr bwMode="auto">
              <a:xfrm>
                <a:off x="2236" y="479"/>
                <a:ext cx="375" cy="581"/>
              </a:xfrm>
              <a:custGeom>
                <a:avLst/>
                <a:gdLst>
                  <a:gd name="T0" fmla="*/ 157 w 158"/>
                  <a:gd name="T1" fmla="*/ 243 h 245"/>
                  <a:gd name="T2" fmla="*/ 5 w 158"/>
                  <a:gd name="T3" fmla="*/ 1 h 245"/>
                  <a:gd name="T4" fmla="*/ 1 w 158"/>
                  <a:gd name="T5" fmla="*/ 2 h 245"/>
                  <a:gd name="T6" fmla="*/ 153 w 158"/>
                  <a:gd name="T7" fmla="*/ 244 h 245"/>
                  <a:gd name="T8" fmla="*/ 157 w 158"/>
                  <a:gd name="T9" fmla="*/ 243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45">
                    <a:moveTo>
                      <a:pt x="157" y="243"/>
                    </a:moveTo>
                    <a:cubicBezTo>
                      <a:pt x="106" y="163"/>
                      <a:pt x="53" y="83"/>
                      <a:pt x="5" y="1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48" y="84"/>
                      <a:pt x="101" y="164"/>
                      <a:pt x="153" y="244"/>
                    </a:cubicBezTo>
                    <a:cubicBezTo>
                      <a:pt x="153" y="245"/>
                      <a:pt x="158" y="244"/>
                      <a:pt x="157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52"/>
              <p:cNvSpPr/>
              <p:nvPr/>
            </p:nvSpPr>
            <p:spPr bwMode="auto">
              <a:xfrm>
                <a:off x="2592" y="1046"/>
                <a:ext cx="40" cy="40"/>
              </a:xfrm>
              <a:custGeom>
                <a:avLst/>
                <a:gdLst>
                  <a:gd name="T0" fmla="*/ 2 w 17"/>
                  <a:gd name="T1" fmla="*/ 12 h 17"/>
                  <a:gd name="T2" fmla="*/ 4 w 17"/>
                  <a:gd name="T3" fmla="*/ 2 h 17"/>
                  <a:gd name="T4" fmla="*/ 15 w 17"/>
                  <a:gd name="T5" fmla="*/ 5 h 17"/>
                  <a:gd name="T6" fmla="*/ 12 w 17"/>
                  <a:gd name="T7" fmla="*/ 15 h 17"/>
                  <a:gd name="T8" fmla="*/ 2 w 17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2" y="12"/>
                    </a:moveTo>
                    <a:cubicBezTo>
                      <a:pt x="0" y="9"/>
                      <a:pt x="1" y="4"/>
                      <a:pt x="4" y="2"/>
                    </a:cubicBezTo>
                    <a:cubicBezTo>
                      <a:pt x="8" y="0"/>
                      <a:pt x="13" y="1"/>
                      <a:pt x="15" y="5"/>
                    </a:cubicBezTo>
                    <a:cubicBezTo>
                      <a:pt x="17" y="8"/>
                      <a:pt x="16" y="13"/>
                      <a:pt x="12" y="15"/>
                    </a:cubicBezTo>
                    <a:cubicBezTo>
                      <a:pt x="9" y="17"/>
                      <a:pt x="4" y="16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53"/>
              <p:cNvSpPr/>
              <p:nvPr/>
            </p:nvSpPr>
            <p:spPr bwMode="auto">
              <a:xfrm>
                <a:off x="2285" y="1153"/>
                <a:ext cx="193" cy="64"/>
              </a:xfrm>
              <a:custGeom>
                <a:avLst/>
                <a:gdLst>
                  <a:gd name="T0" fmla="*/ 6 w 81"/>
                  <a:gd name="T1" fmla="*/ 26 h 27"/>
                  <a:gd name="T2" fmla="*/ 75 w 81"/>
                  <a:gd name="T3" fmla="*/ 18 h 27"/>
                  <a:gd name="T4" fmla="*/ 79 w 81"/>
                  <a:gd name="T5" fmla="*/ 17 h 27"/>
                  <a:gd name="T6" fmla="*/ 1 w 81"/>
                  <a:gd name="T7" fmla="*/ 25 h 27"/>
                  <a:gd name="T8" fmla="*/ 6 w 81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7">
                    <a:moveTo>
                      <a:pt x="6" y="26"/>
                    </a:moveTo>
                    <a:cubicBezTo>
                      <a:pt x="26" y="7"/>
                      <a:pt x="51" y="2"/>
                      <a:pt x="75" y="18"/>
                    </a:cubicBezTo>
                    <a:cubicBezTo>
                      <a:pt x="76" y="19"/>
                      <a:pt x="81" y="19"/>
                      <a:pt x="79" y="17"/>
                    </a:cubicBezTo>
                    <a:cubicBezTo>
                      <a:pt x="53" y="0"/>
                      <a:pt x="23" y="4"/>
                      <a:pt x="1" y="25"/>
                    </a:cubicBezTo>
                    <a:cubicBezTo>
                      <a:pt x="0" y="26"/>
                      <a:pt x="5" y="27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54"/>
              <p:cNvSpPr/>
              <p:nvPr/>
            </p:nvSpPr>
            <p:spPr bwMode="auto">
              <a:xfrm>
                <a:off x="2357" y="1100"/>
                <a:ext cx="57" cy="169"/>
              </a:xfrm>
              <a:custGeom>
                <a:avLst/>
                <a:gdLst>
                  <a:gd name="T0" fmla="*/ 18 w 24"/>
                  <a:gd name="T1" fmla="*/ 1 h 71"/>
                  <a:gd name="T2" fmla="*/ 16 w 24"/>
                  <a:gd name="T3" fmla="*/ 69 h 71"/>
                  <a:gd name="T4" fmla="*/ 20 w 24"/>
                  <a:gd name="T5" fmla="*/ 69 h 71"/>
                  <a:gd name="T6" fmla="*/ 23 w 24"/>
                  <a:gd name="T7" fmla="*/ 2 h 71"/>
                  <a:gd name="T8" fmla="*/ 18 w 24"/>
                  <a:gd name="T9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1">
                    <a:moveTo>
                      <a:pt x="18" y="1"/>
                    </a:moveTo>
                    <a:cubicBezTo>
                      <a:pt x="2" y="22"/>
                      <a:pt x="0" y="47"/>
                      <a:pt x="16" y="69"/>
                    </a:cubicBezTo>
                    <a:cubicBezTo>
                      <a:pt x="16" y="70"/>
                      <a:pt x="21" y="71"/>
                      <a:pt x="20" y="69"/>
                    </a:cubicBezTo>
                    <a:cubicBezTo>
                      <a:pt x="5" y="47"/>
                      <a:pt x="7" y="23"/>
                      <a:pt x="23" y="2"/>
                    </a:cubicBezTo>
                    <a:cubicBezTo>
                      <a:pt x="24" y="1"/>
                      <a:pt x="19" y="0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55"/>
              <p:cNvSpPr/>
              <p:nvPr/>
            </p:nvSpPr>
            <p:spPr bwMode="auto">
              <a:xfrm>
                <a:off x="2293" y="1143"/>
                <a:ext cx="159" cy="93"/>
              </a:xfrm>
              <a:custGeom>
                <a:avLst/>
                <a:gdLst>
                  <a:gd name="T0" fmla="*/ 3 w 67"/>
                  <a:gd name="T1" fmla="*/ 2 h 39"/>
                  <a:gd name="T2" fmla="*/ 61 w 67"/>
                  <a:gd name="T3" fmla="*/ 37 h 39"/>
                  <a:gd name="T4" fmla="*/ 66 w 67"/>
                  <a:gd name="T5" fmla="*/ 36 h 39"/>
                  <a:gd name="T6" fmla="*/ 5 w 67"/>
                  <a:gd name="T7" fmla="*/ 0 h 39"/>
                  <a:gd name="T8" fmla="*/ 3 w 67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39">
                    <a:moveTo>
                      <a:pt x="3" y="2"/>
                    </a:moveTo>
                    <a:cubicBezTo>
                      <a:pt x="25" y="6"/>
                      <a:pt x="47" y="21"/>
                      <a:pt x="61" y="37"/>
                    </a:cubicBezTo>
                    <a:cubicBezTo>
                      <a:pt x="62" y="39"/>
                      <a:pt x="67" y="37"/>
                      <a:pt x="66" y="36"/>
                    </a:cubicBezTo>
                    <a:cubicBezTo>
                      <a:pt x="51" y="19"/>
                      <a:pt x="28" y="4"/>
                      <a:pt x="5" y="0"/>
                    </a:cubicBezTo>
                    <a:cubicBezTo>
                      <a:pt x="4" y="0"/>
                      <a:pt x="0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56"/>
              <p:cNvSpPr/>
              <p:nvPr/>
            </p:nvSpPr>
            <p:spPr bwMode="auto">
              <a:xfrm>
                <a:off x="2333" y="1134"/>
                <a:ext cx="128" cy="120"/>
              </a:xfrm>
              <a:custGeom>
                <a:avLst/>
                <a:gdLst>
                  <a:gd name="T0" fmla="*/ 48 w 54"/>
                  <a:gd name="T1" fmla="*/ 1 h 51"/>
                  <a:gd name="T2" fmla="*/ 0 w 54"/>
                  <a:gd name="T3" fmla="*/ 50 h 51"/>
                  <a:gd name="T4" fmla="*/ 5 w 54"/>
                  <a:gd name="T5" fmla="*/ 50 h 51"/>
                  <a:gd name="T6" fmla="*/ 50 w 54"/>
                  <a:gd name="T7" fmla="*/ 2 h 51"/>
                  <a:gd name="T8" fmla="*/ 48 w 54"/>
                  <a:gd name="T9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1">
                    <a:moveTo>
                      <a:pt x="48" y="1"/>
                    </a:moveTo>
                    <a:cubicBezTo>
                      <a:pt x="24" y="7"/>
                      <a:pt x="3" y="24"/>
                      <a:pt x="0" y="50"/>
                    </a:cubicBezTo>
                    <a:cubicBezTo>
                      <a:pt x="0" y="51"/>
                      <a:pt x="5" y="51"/>
                      <a:pt x="5" y="50"/>
                    </a:cubicBezTo>
                    <a:cubicBezTo>
                      <a:pt x="8" y="25"/>
                      <a:pt x="27" y="8"/>
                      <a:pt x="50" y="2"/>
                    </a:cubicBezTo>
                    <a:cubicBezTo>
                      <a:pt x="54" y="1"/>
                      <a:pt x="49" y="0"/>
                      <a:pt x="4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57"/>
              <p:cNvSpPr/>
              <p:nvPr/>
            </p:nvSpPr>
            <p:spPr bwMode="auto">
              <a:xfrm>
                <a:off x="2228" y="500"/>
                <a:ext cx="150" cy="669"/>
              </a:xfrm>
              <a:custGeom>
                <a:avLst/>
                <a:gdLst>
                  <a:gd name="T0" fmla="*/ 63 w 63"/>
                  <a:gd name="T1" fmla="*/ 280 h 282"/>
                  <a:gd name="T2" fmla="*/ 5 w 63"/>
                  <a:gd name="T3" fmla="*/ 1 h 282"/>
                  <a:gd name="T4" fmla="*/ 0 w 63"/>
                  <a:gd name="T5" fmla="*/ 2 h 282"/>
                  <a:gd name="T6" fmla="*/ 58 w 63"/>
                  <a:gd name="T7" fmla="*/ 281 h 282"/>
                  <a:gd name="T8" fmla="*/ 63 w 63"/>
                  <a:gd name="T9" fmla="*/ 28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82">
                    <a:moveTo>
                      <a:pt x="63" y="280"/>
                    </a:moveTo>
                    <a:cubicBezTo>
                      <a:pt x="43" y="188"/>
                      <a:pt x="21" y="95"/>
                      <a:pt x="5" y="1"/>
                    </a:cubicBezTo>
                    <a:cubicBezTo>
                      <a:pt x="5" y="0"/>
                      <a:pt x="0" y="0"/>
                      <a:pt x="0" y="2"/>
                    </a:cubicBezTo>
                    <a:cubicBezTo>
                      <a:pt x="16" y="95"/>
                      <a:pt x="38" y="188"/>
                      <a:pt x="58" y="281"/>
                    </a:cubicBezTo>
                    <a:cubicBezTo>
                      <a:pt x="58" y="282"/>
                      <a:pt x="63" y="282"/>
                      <a:pt x="63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58"/>
              <p:cNvSpPr/>
              <p:nvPr/>
            </p:nvSpPr>
            <p:spPr bwMode="auto">
              <a:xfrm>
                <a:off x="2357" y="1160"/>
                <a:ext cx="38" cy="38"/>
              </a:xfrm>
              <a:custGeom>
                <a:avLst/>
                <a:gdLst>
                  <a:gd name="T0" fmla="*/ 0 w 16"/>
                  <a:gd name="T1" fmla="*/ 9 h 16"/>
                  <a:gd name="T2" fmla="*/ 7 w 16"/>
                  <a:gd name="T3" fmla="*/ 0 h 16"/>
                  <a:gd name="T4" fmla="*/ 16 w 16"/>
                  <a:gd name="T5" fmla="*/ 7 h 16"/>
                  <a:gd name="T6" fmla="*/ 9 w 16"/>
                  <a:gd name="T7" fmla="*/ 16 h 16"/>
                  <a:gd name="T8" fmla="*/ 0 w 16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9"/>
                    </a:moveTo>
                    <a:cubicBezTo>
                      <a:pt x="0" y="5"/>
                      <a:pt x="3" y="1"/>
                      <a:pt x="7" y="0"/>
                    </a:cubicBezTo>
                    <a:cubicBezTo>
                      <a:pt x="11" y="0"/>
                      <a:pt x="15" y="3"/>
                      <a:pt x="16" y="7"/>
                    </a:cubicBezTo>
                    <a:cubicBezTo>
                      <a:pt x="16" y="11"/>
                      <a:pt x="13" y="15"/>
                      <a:pt x="9" y="16"/>
                    </a:cubicBezTo>
                    <a:cubicBezTo>
                      <a:pt x="5" y="16"/>
                      <a:pt x="1" y="13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59"/>
              <p:cNvSpPr/>
              <p:nvPr/>
            </p:nvSpPr>
            <p:spPr bwMode="auto">
              <a:xfrm>
                <a:off x="2041" y="1155"/>
                <a:ext cx="187" cy="76"/>
              </a:xfrm>
              <a:custGeom>
                <a:avLst/>
                <a:gdLst>
                  <a:gd name="T0" fmla="*/ 6 w 79"/>
                  <a:gd name="T1" fmla="*/ 14 h 32"/>
                  <a:gd name="T2" fmla="*/ 73 w 79"/>
                  <a:gd name="T3" fmla="*/ 31 h 32"/>
                  <a:gd name="T4" fmla="*/ 78 w 79"/>
                  <a:gd name="T5" fmla="*/ 31 h 32"/>
                  <a:gd name="T6" fmla="*/ 2 w 79"/>
                  <a:gd name="T7" fmla="*/ 12 h 32"/>
                  <a:gd name="T8" fmla="*/ 6 w 79"/>
                  <a:gd name="T9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2">
                    <a:moveTo>
                      <a:pt x="6" y="14"/>
                    </a:moveTo>
                    <a:cubicBezTo>
                      <a:pt x="32" y="3"/>
                      <a:pt x="57" y="8"/>
                      <a:pt x="73" y="31"/>
                    </a:cubicBezTo>
                    <a:cubicBezTo>
                      <a:pt x="74" y="32"/>
                      <a:pt x="79" y="32"/>
                      <a:pt x="78" y="31"/>
                    </a:cubicBezTo>
                    <a:cubicBezTo>
                      <a:pt x="60" y="6"/>
                      <a:pt x="30" y="0"/>
                      <a:pt x="2" y="12"/>
                    </a:cubicBezTo>
                    <a:cubicBezTo>
                      <a:pt x="0" y="13"/>
                      <a:pt x="5" y="15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60"/>
              <p:cNvSpPr/>
              <p:nvPr/>
            </p:nvSpPr>
            <p:spPr bwMode="auto">
              <a:xfrm>
                <a:off x="2110" y="1119"/>
                <a:ext cx="92" cy="154"/>
              </a:xfrm>
              <a:custGeom>
                <a:avLst/>
                <a:gdLst>
                  <a:gd name="T0" fmla="*/ 33 w 39"/>
                  <a:gd name="T1" fmla="*/ 1 h 65"/>
                  <a:gd name="T2" fmla="*/ 7 w 39"/>
                  <a:gd name="T3" fmla="*/ 63 h 65"/>
                  <a:gd name="T4" fmla="*/ 12 w 39"/>
                  <a:gd name="T5" fmla="*/ 64 h 65"/>
                  <a:gd name="T6" fmla="*/ 38 w 39"/>
                  <a:gd name="T7" fmla="*/ 2 h 65"/>
                  <a:gd name="T8" fmla="*/ 33 w 39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5">
                    <a:moveTo>
                      <a:pt x="33" y="1"/>
                    </a:moveTo>
                    <a:cubicBezTo>
                      <a:pt x="10" y="15"/>
                      <a:pt x="0" y="37"/>
                      <a:pt x="7" y="63"/>
                    </a:cubicBezTo>
                    <a:cubicBezTo>
                      <a:pt x="7" y="65"/>
                      <a:pt x="12" y="65"/>
                      <a:pt x="12" y="64"/>
                    </a:cubicBezTo>
                    <a:cubicBezTo>
                      <a:pt x="5" y="38"/>
                      <a:pt x="15" y="16"/>
                      <a:pt x="38" y="2"/>
                    </a:cubicBezTo>
                    <a:cubicBezTo>
                      <a:pt x="39" y="2"/>
                      <a:pt x="34" y="0"/>
                      <a:pt x="3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61"/>
              <p:cNvSpPr/>
              <p:nvPr/>
            </p:nvSpPr>
            <p:spPr bwMode="auto">
              <a:xfrm>
                <a:off x="2074" y="1122"/>
                <a:ext cx="116" cy="137"/>
              </a:xfrm>
              <a:custGeom>
                <a:avLst/>
                <a:gdLst>
                  <a:gd name="T0" fmla="*/ 2 w 49"/>
                  <a:gd name="T1" fmla="*/ 2 h 58"/>
                  <a:gd name="T2" fmla="*/ 44 w 49"/>
                  <a:gd name="T3" fmla="*/ 56 h 58"/>
                  <a:gd name="T4" fmla="*/ 49 w 49"/>
                  <a:gd name="T5" fmla="*/ 56 h 58"/>
                  <a:gd name="T6" fmla="*/ 6 w 49"/>
                  <a:gd name="T7" fmla="*/ 1 h 58"/>
                  <a:gd name="T8" fmla="*/ 2 w 49"/>
                  <a:gd name="T9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8">
                    <a:moveTo>
                      <a:pt x="2" y="2"/>
                    </a:moveTo>
                    <a:cubicBezTo>
                      <a:pt x="21" y="13"/>
                      <a:pt x="37" y="36"/>
                      <a:pt x="44" y="56"/>
                    </a:cubicBezTo>
                    <a:cubicBezTo>
                      <a:pt x="45" y="58"/>
                      <a:pt x="49" y="57"/>
                      <a:pt x="49" y="56"/>
                    </a:cubicBezTo>
                    <a:cubicBezTo>
                      <a:pt x="41" y="35"/>
                      <a:pt x="26" y="12"/>
                      <a:pt x="6" y="1"/>
                    </a:cubicBezTo>
                    <a:cubicBezTo>
                      <a:pt x="5" y="0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62"/>
              <p:cNvSpPr/>
              <p:nvPr/>
            </p:nvSpPr>
            <p:spPr bwMode="auto">
              <a:xfrm>
                <a:off x="2074" y="1160"/>
                <a:ext cx="159" cy="80"/>
              </a:xfrm>
              <a:custGeom>
                <a:avLst/>
                <a:gdLst>
                  <a:gd name="T0" fmla="*/ 64 w 67"/>
                  <a:gd name="T1" fmla="*/ 3 h 34"/>
                  <a:gd name="T2" fmla="*/ 0 w 67"/>
                  <a:gd name="T3" fmla="*/ 33 h 34"/>
                  <a:gd name="T4" fmla="*/ 5 w 67"/>
                  <a:gd name="T5" fmla="*/ 33 h 34"/>
                  <a:gd name="T6" fmla="*/ 62 w 67"/>
                  <a:gd name="T7" fmla="*/ 5 h 34"/>
                  <a:gd name="T8" fmla="*/ 64 w 67"/>
                  <a:gd name="T9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34">
                    <a:moveTo>
                      <a:pt x="64" y="3"/>
                    </a:moveTo>
                    <a:cubicBezTo>
                      <a:pt x="38" y="0"/>
                      <a:pt x="13" y="9"/>
                      <a:pt x="0" y="33"/>
                    </a:cubicBezTo>
                    <a:cubicBezTo>
                      <a:pt x="0" y="34"/>
                      <a:pt x="4" y="34"/>
                      <a:pt x="5" y="33"/>
                    </a:cubicBezTo>
                    <a:cubicBezTo>
                      <a:pt x="16" y="12"/>
                      <a:pt x="39" y="2"/>
                      <a:pt x="62" y="5"/>
                    </a:cubicBezTo>
                    <a:cubicBezTo>
                      <a:pt x="65" y="5"/>
                      <a:pt x="67" y="3"/>
                      <a:pt x="6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63"/>
              <p:cNvSpPr/>
              <p:nvPr/>
            </p:nvSpPr>
            <p:spPr bwMode="auto">
              <a:xfrm>
                <a:off x="2133" y="498"/>
                <a:ext cx="117" cy="673"/>
              </a:xfrm>
              <a:custGeom>
                <a:avLst/>
                <a:gdLst>
                  <a:gd name="T0" fmla="*/ 6 w 49"/>
                  <a:gd name="T1" fmla="*/ 283 h 284"/>
                  <a:gd name="T2" fmla="*/ 49 w 49"/>
                  <a:gd name="T3" fmla="*/ 1 h 284"/>
                  <a:gd name="T4" fmla="*/ 44 w 49"/>
                  <a:gd name="T5" fmla="*/ 1 h 284"/>
                  <a:gd name="T6" fmla="*/ 1 w 49"/>
                  <a:gd name="T7" fmla="*/ 283 h 284"/>
                  <a:gd name="T8" fmla="*/ 6 w 49"/>
                  <a:gd name="T9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84">
                    <a:moveTo>
                      <a:pt x="6" y="283"/>
                    </a:moveTo>
                    <a:cubicBezTo>
                      <a:pt x="19" y="189"/>
                      <a:pt x="31" y="94"/>
                      <a:pt x="49" y="1"/>
                    </a:cubicBezTo>
                    <a:cubicBezTo>
                      <a:pt x="49" y="0"/>
                      <a:pt x="44" y="0"/>
                      <a:pt x="44" y="1"/>
                    </a:cubicBezTo>
                    <a:cubicBezTo>
                      <a:pt x="26" y="95"/>
                      <a:pt x="14" y="189"/>
                      <a:pt x="1" y="283"/>
                    </a:cubicBezTo>
                    <a:cubicBezTo>
                      <a:pt x="0" y="284"/>
                      <a:pt x="5" y="284"/>
                      <a:pt x="6" y="2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64"/>
              <p:cNvSpPr/>
              <p:nvPr/>
            </p:nvSpPr>
            <p:spPr bwMode="auto">
              <a:xfrm>
                <a:off x="2119" y="1162"/>
                <a:ext cx="41" cy="40"/>
              </a:xfrm>
              <a:custGeom>
                <a:avLst/>
                <a:gdLst>
                  <a:gd name="T0" fmla="*/ 1 w 17"/>
                  <a:gd name="T1" fmla="*/ 7 h 17"/>
                  <a:gd name="T2" fmla="*/ 10 w 17"/>
                  <a:gd name="T3" fmla="*/ 1 h 17"/>
                  <a:gd name="T4" fmla="*/ 16 w 17"/>
                  <a:gd name="T5" fmla="*/ 10 h 17"/>
                  <a:gd name="T6" fmla="*/ 7 w 17"/>
                  <a:gd name="T7" fmla="*/ 16 h 17"/>
                  <a:gd name="T8" fmla="*/ 1 w 17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65"/>
              <p:cNvSpPr/>
              <p:nvPr/>
            </p:nvSpPr>
            <p:spPr bwMode="auto">
              <a:xfrm>
                <a:off x="1806" y="1067"/>
                <a:ext cx="159" cy="112"/>
              </a:xfrm>
              <a:custGeom>
                <a:avLst/>
                <a:gdLst>
                  <a:gd name="T0" fmla="*/ 5 w 67"/>
                  <a:gd name="T1" fmla="*/ 4 h 47"/>
                  <a:gd name="T2" fmla="*/ 62 w 67"/>
                  <a:gd name="T3" fmla="*/ 45 h 47"/>
                  <a:gd name="T4" fmla="*/ 67 w 67"/>
                  <a:gd name="T5" fmla="*/ 45 h 47"/>
                  <a:gd name="T6" fmla="*/ 3 w 67"/>
                  <a:gd name="T7" fmla="*/ 2 h 47"/>
                  <a:gd name="T8" fmla="*/ 5 w 67"/>
                  <a:gd name="T9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7">
                    <a:moveTo>
                      <a:pt x="5" y="4"/>
                    </a:moveTo>
                    <a:cubicBezTo>
                      <a:pt x="33" y="2"/>
                      <a:pt x="55" y="18"/>
                      <a:pt x="62" y="45"/>
                    </a:cubicBezTo>
                    <a:cubicBezTo>
                      <a:pt x="62" y="47"/>
                      <a:pt x="67" y="47"/>
                      <a:pt x="67" y="45"/>
                    </a:cubicBezTo>
                    <a:cubicBezTo>
                      <a:pt x="60" y="15"/>
                      <a:pt x="33" y="0"/>
                      <a:pt x="3" y="2"/>
                    </a:cubicBezTo>
                    <a:cubicBezTo>
                      <a:pt x="0" y="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66"/>
              <p:cNvSpPr/>
              <p:nvPr/>
            </p:nvSpPr>
            <p:spPr bwMode="auto">
              <a:xfrm>
                <a:off x="1856" y="1062"/>
                <a:ext cx="126" cy="124"/>
              </a:xfrm>
              <a:custGeom>
                <a:avLst/>
                <a:gdLst>
                  <a:gd name="T0" fmla="*/ 48 w 53"/>
                  <a:gd name="T1" fmla="*/ 0 h 52"/>
                  <a:gd name="T2" fmla="*/ 0 w 53"/>
                  <a:gd name="T3" fmla="*/ 50 h 52"/>
                  <a:gd name="T4" fmla="*/ 5 w 53"/>
                  <a:gd name="T5" fmla="*/ 51 h 52"/>
                  <a:gd name="T6" fmla="*/ 51 w 53"/>
                  <a:gd name="T7" fmla="*/ 2 h 52"/>
                  <a:gd name="T8" fmla="*/ 48 w 53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2">
                    <a:moveTo>
                      <a:pt x="48" y="0"/>
                    </a:moveTo>
                    <a:cubicBezTo>
                      <a:pt x="21" y="5"/>
                      <a:pt x="3" y="23"/>
                      <a:pt x="0" y="50"/>
                    </a:cubicBezTo>
                    <a:cubicBezTo>
                      <a:pt x="0" y="51"/>
                      <a:pt x="5" y="52"/>
                      <a:pt x="5" y="51"/>
                    </a:cubicBezTo>
                    <a:cubicBezTo>
                      <a:pt x="7" y="25"/>
                      <a:pt x="25" y="7"/>
                      <a:pt x="51" y="2"/>
                    </a:cubicBezTo>
                    <a:cubicBezTo>
                      <a:pt x="53" y="2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67"/>
              <p:cNvSpPr/>
              <p:nvPr/>
            </p:nvSpPr>
            <p:spPr bwMode="auto">
              <a:xfrm>
                <a:off x="1860" y="1024"/>
                <a:ext cx="62" cy="164"/>
              </a:xfrm>
              <a:custGeom>
                <a:avLst/>
                <a:gdLst>
                  <a:gd name="T0" fmla="*/ 1 w 26"/>
                  <a:gd name="T1" fmla="*/ 2 h 69"/>
                  <a:gd name="T2" fmla="*/ 21 w 26"/>
                  <a:gd name="T3" fmla="*/ 68 h 69"/>
                  <a:gd name="T4" fmla="*/ 26 w 26"/>
                  <a:gd name="T5" fmla="*/ 68 h 69"/>
                  <a:gd name="T6" fmla="*/ 6 w 26"/>
                  <a:gd name="T7" fmla="*/ 1 h 69"/>
                  <a:gd name="T8" fmla="*/ 1 w 26"/>
                  <a:gd name="T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1" y="2"/>
                    </a:moveTo>
                    <a:cubicBezTo>
                      <a:pt x="15" y="20"/>
                      <a:pt x="21" y="46"/>
                      <a:pt x="21" y="68"/>
                    </a:cubicBezTo>
                    <a:cubicBezTo>
                      <a:pt x="21" y="69"/>
                      <a:pt x="26" y="69"/>
                      <a:pt x="26" y="68"/>
                    </a:cubicBezTo>
                    <a:cubicBezTo>
                      <a:pt x="26" y="45"/>
                      <a:pt x="20" y="19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68"/>
              <p:cNvSpPr/>
              <p:nvPr/>
            </p:nvSpPr>
            <p:spPr bwMode="auto">
              <a:xfrm>
                <a:off x="1815" y="1091"/>
                <a:ext cx="178" cy="45"/>
              </a:xfrm>
              <a:custGeom>
                <a:avLst/>
                <a:gdLst>
                  <a:gd name="T0" fmla="*/ 73 w 75"/>
                  <a:gd name="T1" fmla="*/ 11 h 19"/>
                  <a:gd name="T2" fmla="*/ 2 w 75"/>
                  <a:gd name="T3" fmla="*/ 17 h 19"/>
                  <a:gd name="T4" fmla="*/ 6 w 75"/>
                  <a:gd name="T5" fmla="*/ 18 h 19"/>
                  <a:gd name="T6" fmla="*/ 69 w 75"/>
                  <a:gd name="T7" fmla="*/ 13 h 19"/>
                  <a:gd name="T8" fmla="*/ 73 w 75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9">
                    <a:moveTo>
                      <a:pt x="73" y="11"/>
                    </a:moveTo>
                    <a:cubicBezTo>
                      <a:pt x="50" y="0"/>
                      <a:pt x="22" y="0"/>
                      <a:pt x="2" y="17"/>
                    </a:cubicBezTo>
                    <a:cubicBezTo>
                      <a:pt x="0" y="18"/>
                      <a:pt x="5" y="19"/>
                      <a:pt x="6" y="18"/>
                    </a:cubicBezTo>
                    <a:cubicBezTo>
                      <a:pt x="24" y="2"/>
                      <a:pt x="48" y="2"/>
                      <a:pt x="69" y="13"/>
                    </a:cubicBezTo>
                    <a:cubicBezTo>
                      <a:pt x="70" y="13"/>
                      <a:pt x="75" y="12"/>
                      <a:pt x="7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69"/>
              <p:cNvSpPr/>
              <p:nvPr/>
            </p:nvSpPr>
            <p:spPr bwMode="auto">
              <a:xfrm>
                <a:off x="1898" y="500"/>
                <a:ext cx="354" cy="593"/>
              </a:xfrm>
              <a:custGeom>
                <a:avLst/>
                <a:gdLst>
                  <a:gd name="T0" fmla="*/ 6 w 149"/>
                  <a:gd name="T1" fmla="*/ 249 h 250"/>
                  <a:gd name="T2" fmla="*/ 148 w 149"/>
                  <a:gd name="T3" fmla="*/ 2 h 250"/>
                  <a:gd name="T4" fmla="*/ 143 w 149"/>
                  <a:gd name="T5" fmla="*/ 1 h 250"/>
                  <a:gd name="T6" fmla="*/ 1 w 149"/>
                  <a:gd name="T7" fmla="*/ 249 h 250"/>
                  <a:gd name="T8" fmla="*/ 6 w 149"/>
                  <a:gd name="T9" fmla="*/ 249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250">
                    <a:moveTo>
                      <a:pt x="6" y="249"/>
                    </a:moveTo>
                    <a:cubicBezTo>
                      <a:pt x="52" y="166"/>
                      <a:pt x="98" y="82"/>
                      <a:pt x="148" y="2"/>
                    </a:cubicBezTo>
                    <a:cubicBezTo>
                      <a:pt x="149" y="0"/>
                      <a:pt x="144" y="0"/>
                      <a:pt x="143" y="1"/>
                    </a:cubicBezTo>
                    <a:cubicBezTo>
                      <a:pt x="93" y="82"/>
                      <a:pt x="48" y="166"/>
                      <a:pt x="1" y="249"/>
                    </a:cubicBezTo>
                    <a:cubicBezTo>
                      <a:pt x="0" y="250"/>
                      <a:pt x="5" y="250"/>
                      <a:pt x="6" y="2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70"/>
              <p:cNvSpPr/>
              <p:nvPr/>
            </p:nvSpPr>
            <p:spPr bwMode="auto">
              <a:xfrm>
                <a:off x="1879" y="1081"/>
                <a:ext cx="43" cy="41"/>
              </a:xfrm>
              <a:custGeom>
                <a:avLst/>
                <a:gdLst>
                  <a:gd name="T0" fmla="*/ 2 w 18"/>
                  <a:gd name="T1" fmla="*/ 5 h 17"/>
                  <a:gd name="T2" fmla="*/ 13 w 18"/>
                  <a:gd name="T3" fmla="*/ 2 h 17"/>
                  <a:gd name="T4" fmla="*/ 15 w 18"/>
                  <a:gd name="T5" fmla="*/ 13 h 17"/>
                  <a:gd name="T6" fmla="*/ 5 w 18"/>
                  <a:gd name="T7" fmla="*/ 15 h 17"/>
                  <a:gd name="T8" fmla="*/ 2 w 18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2" y="5"/>
                    </a:moveTo>
                    <a:cubicBezTo>
                      <a:pt x="5" y="1"/>
                      <a:pt x="9" y="0"/>
                      <a:pt x="13" y="2"/>
                    </a:cubicBezTo>
                    <a:cubicBezTo>
                      <a:pt x="17" y="4"/>
                      <a:pt x="18" y="9"/>
                      <a:pt x="15" y="13"/>
                    </a:cubicBezTo>
                    <a:cubicBezTo>
                      <a:pt x="13" y="16"/>
                      <a:pt x="8" y="17"/>
                      <a:pt x="5" y="15"/>
                    </a:cubicBezTo>
                    <a:cubicBezTo>
                      <a:pt x="1" y="13"/>
                      <a:pt x="0" y="8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71"/>
              <p:cNvSpPr/>
              <p:nvPr/>
            </p:nvSpPr>
            <p:spPr bwMode="auto">
              <a:xfrm>
                <a:off x="1621" y="865"/>
                <a:ext cx="121" cy="155"/>
              </a:xfrm>
              <a:custGeom>
                <a:avLst/>
                <a:gdLst>
                  <a:gd name="T0" fmla="*/ 3 w 51"/>
                  <a:gd name="T1" fmla="*/ 2 h 65"/>
                  <a:gd name="T2" fmla="*/ 42 w 51"/>
                  <a:gd name="T3" fmla="*/ 63 h 65"/>
                  <a:gd name="T4" fmla="*/ 47 w 51"/>
                  <a:gd name="T5" fmla="*/ 64 h 65"/>
                  <a:gd name="T6" fmla="*/ 6 w 51"/>
                  <a:gd name="T7" fmla="*/ 0 h 65"/>
                  <a:gd name="T8" fmla="*/ 3 w 51"/>
                  <a:gd name="T9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65">
                    <a:moveTo>
                      <a:pt x="3" y="2"/>
                    </a:moveTo>
                    <a:cubicBezTo>
                      <a:pt x="30" y="11"/>
                      <a:pt x="46" y="34"/>
                      <a:pt x="42" y="63"/>
                    </a:cubicBezTo>
                    <a:cubicBezTo>
                      <a:pt x="41" y="64"/>
                      <a:pt x="46" y="65"/>
                      <a:pt x="47" y="64"/>
                    </a:cubicBezTo>
                    <a:cubicBezTo>
                      <a:pt x="51" y="34"/>
                      <a:pt x="34" y="10"/>
                      <a:pt x="6" y="0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72"/>
              <p:cNvSpPr/>
              <p:nvPr/>
            </p:nvSpPr>
            <p:spPr bwMode="auto">
              <a:xfrm>
                <a:off x="1625" y="903"/>
                <a:ext cx="162" cy="86"/>
              </a:xfrm>
              <a:custGeom>
                <a:avLst/>
                <a:gdLst>
                  <a:gd name="T0" fmla="*/ 65 w 68"/>
                  <a:gd name="T1" fmla="*/ 6 h 36"/>
                  <a:gd name="T2" fmla="*/ 0 w 68"/>
                  <a:gd name="T3" fmla="*/ 34 h 36"/>
                  <a:gd name="T4" fmla="*/ 5 w 68"/>
                  <a:gd name="T5" fmla="*/ 35 h 36"/>
                  <a:gd name="T6" fmla="*/ 64 w 68"/>
                  <a:gd name="T7" fmla="*/ 8 h 36"/>
                  <a:gd name="T8" fmla="*/ 65 w 68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6">
                    <a:moveTo>
                      <a:pt x="65" y="6"/>
                    </a:moveTo>
                    <a:cubicBezTo>
                      <a:pt x="38" y="0"/>
                      <a:pt x="14" y="9"/>
                      <a:pt x="0" y="34"/>
                    </a:cubicBezTo>
                    <a:cubicBezTo>
                      <a:pt x="0" y="35"/>
                      <a:pt x="4" y="36"/>
                      <a:pt x="5" y="35"/>
                    </a:cubicBezTo>
                    <a:cubicBezTo>
                      <a:pt x="17" y="13"/>
                      <a:pt x="39" y="3"/>
                      <a:pt x="64" y="8"/>
                    </a:cubicBezTo>
                    <a:cubicBezTo>
                      <a:pt x="67" y="9"/>
                      <a:pt x="68" y="7"/>
                      <a:pt x="6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73"/>
              <p:cNvSpPr/>
              <p:nvPr/>
            </p:nvSpPr>
            <p:spPr bwMode="auto">
              <a:xfrm>
                <a:off x="1675" y="842"/>
                <a:ext cx="43" cy="171"/>
              </a:xfrm>
              <a:custGeom>
                <a:avLst/>
                <a:gdLst>
                  <a:gd name="T0" fmla="*/ 6 w 18"/>
                  <a:gd name="T1" fmla="*/ 2 h 72"/>
                  <a:gd name="T2" fmla="*/ 0 w 18"/>
                  <a:gd name="T3" fmla="*/ 71 h 72"/>
                  <a:gd name="T4" fmla="*/ 5 w 18"/>
                  <a:gd name="T5" fmla="*/ 71 h 72"/>
                  <a:gd name="T6" fmla="*/ 12 w 18"/>
                  <a:gd name="T7" fmla="*/ 2 h 72"/>
                  <a:gd name="T8" fmla="*/ 6 w 18"/>
                  <a:gd name="T9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2">
                    <a:moveTo>
                      <a:pt x="6" y="2"/>
                    </a:moveTo>
                    <a:cubicBezTo>
                      <a:pt x="13" y="24"/>
                      <a:pt x="9" y="50"/>
                      <a:pt x="0" y="71"/>
                    </a:cubicBezTo>
                    <a:cubicBezTo>
                      <a:pt x="0" y="72"/>
                      <a:pt x="5" y="72"/>
                      <a:pt x="5" y="71"/>
                    </a:cubicBezTo>
                    <a:cubicBezTo>
                      <a:pt x="14" y="50"/>
                      <a:pt x="18" y="23"/>
                      <a:pt x="12" y="2"/>
                    </a:cubicBezTo>
                    <a:cubicBezTo>
                      <a:pt x="11" y="0"/>
                      <a:pt x="6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74"/>
              <p:cNvSpPr/>
              <p:nvPr/>
            </p:nvSpPr>
            <p:spPr bwMode="auto">
              <a:xfrm>
                <a:off x="1606" y="903"/>
                <a:ext cx="171" cy="74"/>
              </a:xfrm>
              <a:custGeom>
                <a:avLst/>
                <a:gdLst>
                  <a:gd name="T0" fmla="*/ 71 w 72"/>
                  <a:gd name="T1" fmla="*/ 29 h 31"/>
                  <a:gd name="T2" fmla="*/ 3 w 72"/>
                  <a:gd name="T3" fmla="*/ 8 h 31"/>
                  <a:gd name="T4" fmla="*/ 6 w 72"/>
                  <a:gd name="T5" fmla="*/ 10 h 31"/>
                  <a:gd name="T6" fmla="*/ 66 w 72"/>
                  <a:gd name="T7" fmla="*/ 30 h 31"/>
                  <a:gd name="T8" fmla="*/ 71 w 72"/>
                  <a:gd name="T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31">
                    <a:moveTo>
                      <a:pt x="71" y="29"/>
                    </a:moveTo>
                    <a:cubicBezTo>
                      <a:pt x="54" y="10"/>
                      <a:pt x="29" y="0"/>
                      <a:pt x="3" y="8"/>
                    </a:cubicBezTo>
                    <a:cubicBezTo>
                      <a:pt x="0" y="10"/>
                      <a:pt x="5" y="11"/>
                      <a:pt x="6" y="10"/>
                    </a:cubicBezTo>
                    <a:cubicBezTo>
                      <a:pt x="29" y="3"/>
                      <a:pt x="51" y="13"/>
                      <a:pt x="66" y="30"/>
                    </a:cubicBezTo>
                    <a:cubicBezTo>
                      <a:pt x="67" y="31"/>
                      <a:pt x="72" y="30"/>
                      <a:pt x="7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75"/>
              <p:cNvSpPr/>
              <p:nvPr/>
            </p:nvSpPr>
            <p:spPr bwMode="auto">
              <a:xfrm>
                <a:off x="1699" y="500"/>
                <a:ext cx="553" cy="420"/>
              </a:xfrm>
              <a:custGeom>
                <a:avLst/>
                <a:gdLst>
                  <a:gd name="T0" fmla="*/ 6 w 233"/>
                  <a:gd name="T1" fmla="*/ 176 h 177"/>
                  <a:gd name="T2" fmla="*/ 232 w 233"/>
                  <a:gd name="T3" fmla="*/ 2 h 177"/>
                  <a:gd name="T4" fmla="*/ 227 w 233"/>
                  <a:gd name="T5" fmla="*/ 1 h 177"/>
                  <a:gd name="T6" fmla="*/ 2 w 233"/>
                  <a:gd name="T7" fmla="*/ 175 h 177"/>
                  <a:gd name="T8" fmla="*/ 6 w 233"/>
                  <a:gd name="T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77">
                    <a:moveTo>
                      <a:pt x="6" y="176"/>
                    </a:moveTo>
                    <a:cubicBezTo>
                      <a:pt x="81" y="117"/>
                      <a:pt x="155" y="57"/>
                      <a:pt x="232" y="2"/>
                    </a:cubicBezTo>
                    <a:cubicBezTo>
                      <a:pt x="233" y="1"/>
                      <a:pt x="229" y="0"/>
                      <a:pt x="227" y="1"/>
                    </a:cubicBezTo>
                    <a:cubicBezTo>
                      <a:pt x="150" y="57"/>
                      <a:pt x="76" y="117"/>
                      <a:pt x="2" y="175"/>
                    </a:cubicBezTo>
                    <a:cubicBezTo>
                      <a:pt x="0" y="177"/>
                      <a:pt x="5" y="177"/>
                      <a:pt x="6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76"/>
              <p:cNvSpPr/>
              <p:nvPr/>
            </p:nvSpPr>
            <p:spPr bwMode="auto">
              <a:xfrm>
                <a:off x="1678" y="906"/>
                <a:ext cx="42" cy="40"/>
              </a:xfrm>
              <a:custGeom>
                <a:avLst/>
                <a:gdLst>
                  <a:gd name="T0" fmla="*/ 4 w 18"/>
                  <a:gd name="T1" fmla="*/ 2 h 17"/>
                  <a:gd name="T2" fmla="*/ 15 w 18"/>
                  <a:gd name="T3" fmla="*/ 4 h 17"/>
                  <a:gd name="T4" fmla="*/ 13 w 18"/>
                  <a:gd name="T5" fmla="*/ 15 h 17"/>
                  <a:gd name="T6" fmla="*/ 3 w 18"/>
                  <a:gd name="T7" fmla="*/ 13 h 17"/>
                  <a:gd name="T8" fmla="*/ 4 w 18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4" y="2"/>
                    </a:moveTo>
                    <a:cubicBezTo>
                      <a:pt x="8" y="0"/>
                      <a:pt x="13" y="1"/>
                      <a:pt x="15" y="4"/>
                    </a:cubicBezTo>
                    <a:cubicBezTo>
                      <a:pt x="18" y="8"/>
                      <a:pt x="17" y="12"/>
                      <a:pt x="13" y="15"/>
                    </a:cubicBezTo>
                    <a:cubicBezTo>
                      <a:pt x="10" y="17"/>
                      <a:pt x="5" y="16"/>
                      <a:pt x="3" y="13"/>
                    </a:cubicBezTo>
                    <a:cubicBezTo>
                      <a:pt x="0" y="10"/>
                      <a:pt x="1" y="5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77"/>
              <p:cNvSpPr/>
              <p:nvPr/>
            </p:nvSpPr>
            <p:spPr bwMode="auto">
              <a:xfrm>
                <a:off x="1504" y="583"/>
                <a:ext cx="79" cy="181"/>
              </a:xfrm>
              <a:custGeom>
                <a:avLst/>
                <a:gdLst>
                  <a:gd name="T0" fmla="*/ 1 w 33"/>
                  <a:gd name="T1" fmla="*/ 1 h 76"/>
                  <a:gd name="T2" fmla="*/ 13 w 33"/>
                  <a:gd name="T3" fmla="*/ 73 h 76"/>
                  <a:gd name="T4" fmla="*/ 17 w 33"/>
                  <a:gd name="T5" fmla="*/ 75 h 76"/>
                  <a:gd name="T6" fmla="*/ 6 w 33"/>
                  <a:gd name="T7" fmla="*/ 1 h 76"/>
                  <a:gd name="T8" fmla="*/ 1 w 33"/>
                  <a:gd name="T9" fmla="*/ 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6">
                    <a:moveTo>
                      <a:pt x="1" y="1"/>
                    </a:moveTo>
                    <a:cubicBezTo>
                      <a:pt x="22" y="21"/>
                      <a:pt x="28" y="48"/>
                      <a:pt x="13" y="73"/>
                    </a:cubicBezTo>
                    <a:cubicBezTo>
                      <a:pt x="12" y="75"/>
                      <a:pt x="17" y="76"/>
                      <a:pt x="17" y="75"/>
                    </a:cubicBezTo>
                    <a:cubicBezTo>
                      <a:pt x="33" y="49"/>
                      <a:pt x="27" y="21"/>
                      <a:pt x="6" y="1"/>
                    </a:cubicBezTo>
                    <a:cubicBezTo>
                      <a:pt x="5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78"/>
              <p:cNvSpPr/>
              <p:nvPr/>
            </p:nvSpPr>
            <p:spPr bwMode="auto">
              <a:xfrm>
                <a:off x="1459" y="650"/>
                <a:ext cx="178" cy="47"/>
              </a:xfrm>
              <a:custGeom>
                <a:avLst/>
                <a:gdLst>
                  <a:gd name="T0" fmla="*/ 73 w 75"/>
                  <a:gd name="T1" fmla="*/ 18 h 20"/>
                  <a:gd name="T2" fmla="*/ 1 w 75"/>
                  <a:gd name="T3" fmla="*/ 18 h 20"/>
                  <a:gd name="T4" fmla="*/ 5 w 75"/>
                  <a:gd name="T5" fmla="*/ 19 h 20"/>
                  <a:gd name="T6" fmla="*/ 69 w 75"/>
                  <a:gd name="T7" fmla="*/ 18 h 20"/>
                  <a:gd name="T8" fmla="*/ 73 w 75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0">
                    <a:moveTo>
                      <a:pt x="73" y="18"/>
                    </a:moveTo>
                    <a:cubicBezTo>
                      <a:pt x="50" y="2"/>
                      <a:pt x="23" y="0"/>
                      <a:pt x="1" y="18"/>
                    </a:cubicBezTo>
                    <a:cubicBezTo>
                      <a:pt x="0" y="18"/>
                      <a:pt x="4" y="20"/>
                      <a:pt x="5" y="19"/>
                    </a:cubicBezTo>
                    <a:cubicBezTo>
                      <a:pt x="25" y="4"/>
                      <a:pt x="48" y="4"/>
                      <a:pt x="69" y="18"/>
                    </a:cubicBezTo>
                    <a:cubicBezTo>
                      <a:pt x="70" y="19"/>
                      <a:pt x="75" y="19"/>
                      <a:pt x="7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79"/>
              <p:cNvSpPr/>
              <p:nvPr/>
            </p:nvSpPr>
            <p:spPr bwMode="auto">
              <a:xfrm>
                <a:off x="1493" y="588"/>
                <a:ext cx="95" cy="149"/>
              </a:xfrm>
              <a:custGeom>
                <a:avLst/>
                <a:gdLst>
                  <a:gd name="T0" fmla="*/ 35 w 40"/>
                  <a:gd name="T1" fmla="*/ 2 h 63"/>
                  <a:gd name="T2" fmla="*/ 2 w 40"/>
                  <a:gd name="T3" fmla="*/ 62 h 63"/>
                  <a:gd name="T4" fmla="*/ 6 w 40"/>
                  <a:gd name="T5" fmla="*/ 62 h 63"/>
                  <a:gd name="T6" fmla="*/ 40 w 40"/>
                  <a:gd name="T7" fmla="*/ 1 h 63"/>
                  <a:gd name="T8" fmla="*/ 35 w 40"/>
                  <a:gd name="T9" fmla="*/ 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3">
                    <a:moveTo>
                      <a:pt x="35" y="2"/>
                    </a:moveTo>
                    <a:cubicBezTo>
                      <a:pt x="32" y="24"/>
                      <a:pt x="18" y="47"/>
                      <a:pt x="2" y="62"/>
                    </a:cubicBezTo>
                    <a:cubicBezTo>
                      <a:pt x="0" y="63"/>
                      <a:pt x="5" y="63"/>
                      <a:pt x="6" y="62"/>
                    </a:cubicBezTo>
                    <a:cubicBezTo>
                      <a:pt x="23" y="47"/>
                      <a:pt x="37" y="24"/>
                      <a:pt x="40" y="1"/>
                    </a:cubicBezTo>
                    <a:cubicBezTo>
                      <a:pt x="40" y="0"/>
                      <a:pt x="35" y="0"/>
                      <a:pt x="3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80"/>
              <p:cNvSpPr/>
              <p:nvPr/>
            </p:nvSpPr>
            <p:spPr bwMode="auto">
              <a:xfrm>
                <a:off x="1466" y="631"/>
                <a:ext cx="138" cy="111"/>
              </a:xfrm>
              <a:custGeom>
                <a:avLst/>
                <a:gdLst>
                  <a:gd name="T0" fmla="*/ 57 w 58"/>
                  <a:gd name="T1" fmla="*/ 45 h 47"/>
                  <a:gd name="T2" fmla="*/ 5 w 58"/>
                  <a:gd name="T3" fmla="*/ 0 h 47"/>
                  <a:gd name="T4" fmla="*/ 4 w 58"/>
                  <a:gd name="T5" fmla="*/ 2 h 47"/>
                  <a:gd name="T6" fmla="*/ 52 w 58"/>
                  <a:gd name="T7" fmla="*/ 45 h 47"/>
                  <a:gd name="T8" fmla="*/ 57 w 58"/>
                  <a:gd name="T9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7">
                    <a:moveTo>
                      <a:pt x="57" y="45"/>
                    </a:moveTo>
                    <a:cubicBezTo>
                      <a:pt x="50" y="21"/>
                      <a:pt x="31" y="2"/>
                      <a:pt x="5" y="0"/>
                    </a:cubicBezTo>
                    <a:cubicBezTo>
                      <a:pt x="3" y="0"/>
                      <a:pt x="0" y="2"/>
                      <a:pt x="4" y="2"/>
                    </a:cubicBezTo>
                    <a:cubicBezTo>
                      <a:pt x="28" y="4"/>
                      <a:pt x="45" y="23"/>
                      <a:pt x="52" y="45"/>
                    </a:cubicBezTo>
                    <a:cubicBezTo>
                      <a:pt x="53" y="47"/>
                      <a:pt x="58" y="46"/>
                      <a:pt x="57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81"/>
              <p:cNvSpPr/>
              <p:nvPr/>
            </p:nvSpPr>
            <p:spPr bwMode="auto">
              <a:xfrm>
                <a:off x="1552" y="491"/>
                <a:ext cx="676" cy="173"/>
              </a:xfrm>
              <a:custGeom>
                <a:avLst/>
                <a:gdLst>
                  <a:gd name="T0" fmla="*/ 6 w 285"/>
                  <a:gd name="T1" fmla="*/ 73 h 73"/>
                  <a:gd name="T2" fmla="*/ 282 w 285"/>
                  <a:gd name="T3" fmla="*/ 2 h 73"/>
                  <a:gd name="T4" fmla="*/ 280 w 285"/>
                  <a:gd name="T5" fmla="*/ 0 h 73"/>
                  <a:gd name="T6" fmla="*/ 4 w 285"/>
                  <a:gd name="T7" fmla="*/ 71 h 73"/>
                  <a:gd name="T8" fmla="*/ 6 w 285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73">
                    <a:moveTo>
                      <a:pt x="6" y="73"/>
                    </a:moveTo>
                    <a:cubicBezTo>
                      <a:pt x="98" y="49"/>
                      <a:pt x="189" y="23"/>
                      <a:pt x="282" y="2"/>
                    </a:cubicBezTo>
                    <a:cubicBezTo>
                      <a:pt x="285" y="2"/>
                      <a:pt x="283" y="0"/>
                      <a:pt x="280" y="0"/>
                    </a:cubicBezTo>
                    <a:cubicBezTo>
                      <a:pt x="187" y="21"/>
                      <a:pt x="96" y="47"/>
                      <a:pt x="4" y="71"/>
                    </a:cubicBezTo>
                    <a:cubicBezTo>
                      <a:pt x="0" y="72"/>
                      <a:pt x="5" y="73"/>
                      <a:pt x="6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82"/>
              <p:cNvSpPr/>
              <p:nvPr/>
            </p:nvSpPr>
            <p:spPr bwMode="auto">
              <a:xfrm>
                <a:off x="1531" y="647"/>
                <a:ext cx="40" cy="38"/>
              </a:xfrm>
              <a:custGeom>
                <a:avLst/>
                <a:gdLst>
                  <a:gd name="T0" fmla="*/ 7 w 17"/>
                  <a:gd name="T1" fmla="*/ 0 h 16"/>
                  <a:gd name="T2" fmla="*/ 16 w 17"/>
                  <a:gd name="T3" fmla="*/ 6 h 16"/>
                  <a:gd name="T4" fmla="*/ 10 w 17"/>
                  <a:gd name="T5" fmla="*/ 15 h 16"/>
                  <a:gd name="T6" fmla="*/ 1 w 17"/>
                  <a:gd name="T7" fmla="*/ 10 h 16"/>
                  <a:gd name="T8" fmla="*/ 7 w 1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7" y="0"/>
                    </a:moveTo>
                    <a:cubicBezTo>
                      <a:pt x="11" y="0"/>
                      <a:pt x="15" y="2"/>
                      <a:pt x="16" y="6"/>
                    </a:cubicBezTo>
                    <a:cubicBezTo>
                      <a:pt x="17" y="10"/>
                      <a:pt x="14" y="14"/>
                      <a:pt x="10" y="15"/>
                    </a:cubicBezTo>
                    <a:cubicBezTo>
                      <a:pt x="6" y="16"/>
                      <a:pt x="2" y="14"/>
                      <a:pt x="1" y="10"/>
                    </a:cubicBezTo>
                    <a:cubicBezTo>
                      <a:pt x="0" y="5"/>
                      <a:pt x="3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83"/>
              <p:cNvSpPr/>
              <p:nvPr/>
            </p:nvSpPr>
            <p:spPr bwMode="auto">
              <a:xfrm>
                <a:off x="1485" y="339"/>
                <a:ext cx="79" cy="178"/>
              </a:xfrm>
              <a:custGeom>
                <a:avLst/>
                <a:gdLst>
                  <a:gd name="T0" fmla="*/ 16 w 33"/>
                  <a:gd name="T1" fmla="*/ 1 h 75"/>
                  <a:gd name="T2" fmla="*/ 1 w 33"/>
                  <a:gd name="T3" fmla="*/ 73 h 75"/>
                  <a:gd name="T4" fmla="*/ 6 w 33"/>
                  <a:gd name="T5" fmla="*/ 74 h 75"/>
                  <a:gd name="T6" fmla="*/ 21 w 33"/>
                  <a:gd name="T7" fmla="*/ 1 h 75"/>
                  <a:gd name="T8" fmla="*/ 16 w 33"/>
                  <a:gd name="T9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5">
                    <a:moveTo>
                      <a:pt x="16" y="1"/>
                    </a:moveTo>
                    <a:cubicBezTo>
                      <a:pt x="28" y="27"/>
                      <a:pt x="25" y="55"/>
                      <a:pt x="1" y="73"/>
                    </a:cubicBezTo>
                    <a:cubicBezTo>
                      <a:pt x="0" y="74"/>
                      <a:pt x="5" y="75"/>
                      <a:pt x="6" y="74"/>
                    </a:cubicBezTo>
                    <a:cubicBezTo>
                      <a:pt x="30" y="56"/>
                      <a:pt x="33" y="28"/>
                      <a:pt x="21" y="1"/>
                    </a:cubicBezTo>
                    <a:cubicBezTo>
                      <a:pt x="20" y="0"/>
                      <a:pt x="15" y="0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84"/>
              <p:cNvSpPr/>
              <p:nvPr/>
            </p:nvSpPr>
            <p:spPr bwMode="auto">
              <a:xfrm>
                <a:off x="1440" y="405"/>
                <a:ext cx="166" cy="81"/>
              </a:xfrm>
              <a:custGeom>
                <a:avLst/>
                <a:gdLst>
                  <a:gd name="T0" fmla="*/ 69 w 70"/>
                  <a:gd name="T1" fmla="*/ 32 h 34"/>
                  <a:gd name="T2" fmla="*/ 1 w 70"/>
                  <a:gd name="T3" fmla="*/ 8 h 34"/>
                  <a:gd name="T4" fmla="*/ 5 w 70"/>
                  <a:gd name="T5" fmla="*/ 10 h 34"/>
                  <a:gd name="T6" fmla="*/ 65 w 70"/>
                  <a:gd name="T7" fmla="*/ 32 h 34"/>
                  <a:gd name="T8" fmla="*/ 69 w 70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34">
                    <a:moveTo>
                      <a:pt x="69" y="32"/>
                    </a:moveTo>
                    <a:cubicBezTo>
                      <a:pt x="53" y="9"/>
                      <a:pt x="28" y="0"/>
                      <a:pt x="1" y="8"/>
                    </a:cubicBezTo>
                    <a:cubicBezTo>
                      <a:pt x="0" y="9"/>
                      <a:pt x="4" y="10"/>
                      <a:pt x="5" y="10"/>
                    </a:cubicBezTo>
                    <a:cubicBezTo>
                      <a:pt x="29" y="2"/>
                      <a:pt x="51" y="12"/>
                      <a:pt x="65" y="32"/>
                    </a:cubicBezTo>
                    <a:cubicBezTo>
                      <a:pt x="65" y="33"/>
                      <a:pt x="70" y="34"/>
                      <a:pt x="69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85"/>
              <p:cNvSpPr/>
              <p:nvPr/>
            </p:nvSpPr>
            <p:spPr bwMode="auto">
              <a:xfrm>
                <a:off x="1457" y="367"/>
                <a:ext cx="140" cy="114"/>
              </a:xfrm>
              <a:custGeom>
                <a:avLst/>
                <a:gdLst>
                  <a:gd name="T0" fmla="*/ 54 w 59"/>
                  <a:gd name="T1" fmla="*/ 2 h 48"/>
                  <a:gd name="T2" fmla="*/ 3 w 59"/>
                  <a:gd name="T3" fmla="*/ 46 h 48"/>
                  <a:gd name="T4" fmla="*/ 5 w 59"/>
                  <a:gd name="T5" fmla="*/ 48 h 48"/>
                  <a:gd name="T6" fmla="*/ 59 w 59"/>
                  <a:gd name="T7" fmla="*/ 2 h 48"/>
                  <a:gd name="T8" fmla="*/ 54 w 59"/>
                  <a:gd name="T9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8">
                    <a:moveTo>
                      <a:pt x="54" y="2"/>
                    </a:moveTo>
                    <a:cubicBezTo>
                      <a:pt x="44" y="21"/>
                      <a:pt x="23" y="38"/>
                      <a:pt x="3" y="46"/>
                    </a:cubicBezTo>
                    <a:cubicBezTo>
                      <a:pt x="0" y="48"/>
                      <a:pt x="4" y="48"/>
                      <a:pt x="5" y="48"/>
                    </a:cubicBezTo>
                    <a:cubicBezTo>
                      <a:pt x="26" y="39"/>
                      <a:pt x="48" y="22"/>
                      <a:pt x="59" y="2"/>
                    </a:cubicBezTo>
                    <a:cubicBezTo>
                      <a:pt x="59" y="1"/>
                      <a:pt x="55" y="0"/>
                      <a:pt x="5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86"/>
              <p:cNvSpPr/>
              <p:nvPr/>
            </p:nvSpPr>
            <p:spPr bwMode="auto">
              <a:xfrm>
                <a:off x="1469" y="372"/>
                <a:ext cx="95" cy="145"/>
              </a:xfrm>
              <a:custGeom>
                <a:avLst/>
                <a:gdLst>
                  <a:gd name="T0" fmla="*/ 39 w 40"/>
                  <a:gd name="T1" fmla="*/ 60 h 61"/>
                  <a:gd name="T2" fmla="*/ 6 w 40"/>
                  <a:gd name="T3" fmla="*/ 0 h 61"/>
                  <a:gd name="T4" fmla="*/ 2 w 40"/>
                  <a:gd name="T5" fmla="*/ 2 h 61"/>
                  <a:gd name="T6" fmla="*/ 33 w 40"/>
                  <a:gd name="T7" fmla="*/ 60 h 61"/>
                  <a:gd name="T8" fmla="*/ 39 w 40"/>
                  <a:gd name="T9" fmla="*/ 6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1">
                    <a:moveTo>
                      <a:pt x="39" y="60"/>
                    </a:moveTo>
                    <a:cubicBezTo>
                      <a:pt x="40" y="35"/>
                      <a:pt x="29" y="11"/>
                      <a:pt x="6" y="0"/>
                    </a:cubicBezTo>
                    <a:cubicBezTo>
                      <a:pt x="5" y="0"/>
                      <a:pt x="0" y="1"/>
                      <a:pt x="2" y="2"/>
                    </a:cubicBezTo>
                    <a:cubicBezTo>
                      <a:pt x="25" y="12"/>
                      <a:pt x="35" y="36"/>
                      <a:pt x="33" y="60"/>
                    </a:cubicBezTo>
                    <a:cubicBezTo>
                      <a:pt x="33" y="61"/>
                      <a:pt x="38" y="61"/>
                      <a:pt x="39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87"/>
              <p:cNvSpPr/>
              <p:nvPr/>
            </p:nvSpPr>
            <p:spPr bwMode="auto">
              <a:xfrm>
                <a:off x="1540" y="429"/>
                <a:ext cx="693" cy="76"/>
              </a:xfrm>
              <a:custGeom>
                <a:avLst/>
                <a:gdLst>
                  <a:gd name="T0" fmla="*/ 3 w 292"/>
                  <a:gd name="T1" fmla="*/ 2 h 32"/>
                  <a:gd name="T2" fmla="*/ 287 w 292"/>
                  <a:gd name="T3" fmla="*/ 32 h 32"/>
                  <a:gd name="T4" fmla="*/ 289 w 292"/>
                  <a:gd name="T5" fmla="*/ 30 h 32"/>
                  <a:gd name="T6" fmla="*/ 5 w 292"/>
                  <a:gd name="T7" fmla="*/ 0 h 32"/>
                  <a:gd name="T8" fmla="*/ 3 w 292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32">
                    <a:moveTo>
                      <a:pt x="3" y="2"/>
                    </a:moveTo>
                    <a:cubicBezTo>
                      <a:pt x="98" y="11"/>
                      <a:pt x="193" y="19"/>
                      <a:pt x="287" y="32"/>
                    </a:cubicBezTo>
                    <a:cubicBezTo>
                      <a:pt x="288" y="32"/>
                      <a:pt x="292" y="31"/>
                      <a:pt x="289" y="30"/>
                    </a:cubicBezTo>
                    <a:cubicBezTo>
                      <a:pt x="195" y="17"/>
                      <a:pt x="100" y="9"/>
                      <a:pt x="5" y="0"/>
                    </a:cubicBezTo>
                    <a:cubicBezTo>
                      <a:pt x="4" y="0"/>
                      <a:pt x="0" y="1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88"/>
              <p:cNvSpPr/>
              <p:nvPr/>
            </p:nvSpPr>
            <p:spPr bwMode="auto">
              <a:xfrm>
                <a:off x="1519" y="412"/>
                <a:ext cx="38" cy="38"/>
              </a:xfrm>
              <a:custGeom>
                <a:avLst/>
                <a:gdLst>
                  <a:gd name="T0" fmla="*/ 9 w 16"/>
                  <a:gd name="T1" fmla="*/ 0 h 16"/>
                  <a:gd name="T2" fmla="*/ 15 w 16"/>
                  <a:gd name="T3" fmla="*/ 9 h 16"/>
                  <a:gd name="T4" fmla="*/ 7 w 16"/>
                  <a:gd name="T5" fmla="*/ 15 h 16"/>
                  <a:gd name="T6" fmla="*/ 0 w 16"/>
                  <a:gd name="T7" fmla="*/ 7 h 16"/>
                  <a:gd name="T8" fmla="*/ 9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0"/>
                    </a:moveTo>
                    <a:cubicBezTo>
                      <a:pt x="13" y="1"/>
                      <a:pt x="16" y="5"/>
                      <a:pt x="15" y="9"/>
                    </a:cubicBezTo>
                    <a:cubicBezTo>
                      <a:pt x="15" y="13"/>
                      <a:pt x="11" y="16"/>
                      <a:pt x="7" y="15"/>
                    </a:cubicBezTo>
                    <a:cubicBezTo>
                      <a:pt x="2" y="15"/>
                      <a:pt x="0" y="11"/>
                      <a:pt x="0" y="7"/>
                    </a:cubicBezTo>
                    <a:cubicBezTo>
                      <a:pt x="1" y="2"/>
                      <a:pt x="5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89"/>
              <p:cNvSpPr/>
              <p:nvPr/>
            </p:nvSpPr>
            <p:spPr bwMode="auto">
              <a:xfrm>
                <a:off x="1526" y="99"/>
                <a:ext cx="116" cy="155"/>
              </a:xfrm>
              <a:custGeom>
                <a:avLst/>
                <a:gdLst>
                  <a:gd name="T0" fmla="*/ 42 w 49"/>
                  <a:gd name="T1" fmla="*/ 1 h 65"/>
                  <a:gd name="T2" fmla="*/ 3 w 49"/>
                  <a:gd name="T3" fmla="*/ 63 h 65"/>
                  <a:gd name="T4" fmla="*/ 6 w 49"/>
                  <a:gd name="T5" fmla="*/ 65 h 65"/>
                  <a:gd name="T6" fmla="*/ 47 w 49"/>
                  <a:gd name="T7" fmla="*/ 2 h 65"/>
                  <a:gd name="T8" fmla="*/ 42 w 49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5">
                    <a:moveTo>
                      <a:pt x="42" y="1"/>
                    </a:moveTo>
                    <a:cubicBezTo>
                      <a:pt x="44" y="29"/>
                      <a:pt x="31" y="54"/>
                      <a:pt x="3" y="63"/>
                    </a:cubicBezTo>
                    <a:cubicBezTo>
                      <a:pt x="0" y="63"/>
                      <a:pt x="5" y="65"/>
                      <a:pt x="6" y="65"/>
                    </a:cubicBezTo>
                    <a:cubicBezTo>
                      <a:pt x="35" y="56"/>
                      <a:pt x="49" y="31"/>
                      <a:pt x="47" y="2"/>
                    </a:cubicBezTo>
                    <a:cubicBezTo>
                      <a:pt x="46" y="0"/>
                      <a:pt x="42" y="0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90"/>
              <p:cNvSpPr/>
              <p:nvPr/>
            </p:nvSpPr>
            <p:spPr bwMode="auto">
              <a:xfrm>
                <a:off x="1516" y="149"/>
                <a:ext cx="136" cy="114"/>
              </a:xfrm>
              <a:custGeom>
                <a:avLst/>
                <a:gdLst>
                  <a:gd name="T0" fmla="*/ 57 w 57"/>
                  <a:gd name="T1" fmla="*/ 46 h 48"/>
                  <a:gd name="T2" fmla="*/ 3 w 57"/>
                  <a:gd name="T3" fmla="*/ 0 h 48"/>
                  <a:gd name="T4" fmla="*/ 4 w 57"/>
                  <a:gd name="T5" fmla="*/ 3 h 48"/>
                  <a:gd name="T6" fmla="*/ 52 w 57"/>
                  <a:gd name="T7" fmla="*/ 46 h 48"/>
                  <a:gd name="T8" fmla="*/ 57 w 57"/>
                  <a:gd name="T9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8">
                    <a:moveTo>
                      <a:pt x="57" y="46"/>
                    </a:moveTo>
                    <a:cubicBezTo>
                      <a:pt x="51" y="19"/>
                      <a:pt x="31" y="2"/>
                      <a:pt x="3" y="0"/>
                    </a:cubicBezTo>
                    <a:cubicBezTo>
                      <a:pt x="0" y="0"/>
                      <a:pt x="2" y="2"/>
                      <a:pt x="4" y="3"/>
                    </a:cubicBezTo>
                    <a:cubicBezTo>
                      <a:pt x="30" y="4"/>
                      <a:pt x="46" y="21"/>
                      <a:pt x="52" y="46"/>
                    </a:cubicBezTo>
                    <a:cubicBezTo>
                      <a:pt x="52" y="47"/>
                      <a:pt x="57" y="48"/>
                      <a:pt x="5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91"/>
              <p:cNvSpPr/>
              <p:nvPr/>
            </p:nvSpPr>
            <p:spPr bwMode="auto">
              <a:xfrm>
                <a:off x="1514" y="149"/>
                <a:ext cx="173" cy="62"/>
              </a:xfrm>
              <a:custGeom>
                <a:avLst/>
                <a:gdLst>
                  <a:gd name="T0" fmla="*/ 67 w 73"/>
                  <a:gd name="T1" fmla="*/ 1 h 26"/>
                  <a:gd name="T2" fmla="*/ 4 w 73"/>
                  <a:gd name="T3" fmla="*/ 24 h 26"/>
                  <a:gd name="T4" fmla="*/ 3 w 73"/>
                  <a:gd name="T5" fmla="*/ 26 h 26"/>
                  <a:gd name="T6" fmla="*/ 71 w 73"/>
                  <a:gd name="T7" fmla="*/ 2 h 26"/>
                  <a:gd name="T8" fmla="*/ 67 w 73"/>
                  <a:gd name="T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6">
                    <a:moveTo>
                      <a:pt x="67" y="1"/>
                    </a:moveTo>
                    <a:cubicBezTo>
                      <a:pt x="50" y="15"/>
                      <a:pt x="26" y="23"/>
                      <a:pt x="4" y="24"/>
                    </a:cubicBezTo>
                    <a:cubicBezTo>
                      <a:pt x="2" y="24"/>
                      <a:pt x="0" y="26"/>
                      <a:pt x="3" y="26"/>
                    </a:cubicBezTo>
                    <a:cubicBezTo>
                      <a:pt x="27" y="25"/>
                      <a:pt x="53" y="17"/>
                      <a:pt x="71" y="2"/>
                    </a:cubicBezTo>
                    <a:cubicBezTo>
                      <a:pt x="73" y="0"/>
                      <a:pt x="68" y="0"/>
                      <a:pt x="6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92"/>
              <p:cNvSpPr/>
              <p:nvPr/>
            </p:nvSpPr>
            <p:spPr bwMode="auto">
              <a:xfrm>
                <a:off x="1564" y="111"/>
                <a:ext cx="59" cy="164"/>
              </a:xfrm>
              <a:custGeom>
                <a:avLst/>
                <a:gdLst>
                  <a:gd name="T0" fmla="*/ 14 w 25"/>
                  <a:gd name="T1" fmla="*/ 68 h 69"/>
                  <a:gd name="T2" fmla="*/ 6 w 25"/>
                  <a:gd name="T3" fmla="*/ 1 h 69"/>
                  <a:gd name="T4" fmla="*/ 1 w 25"/>
                  <a:gd name="T5" fmla="*/ 2 h 69"/>
                  <a:gd name="T6" fmla="*/ 10 w 25"/>
                  <a:gd name="T7" fmla="*/ 68 h 69"/>
                  <a:gd name="T8" fmla="*/ 14 w 25"/>
                  <a:gd name="T9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9">
                    <a:moveTo>
                      <a:pt x="14" y="68"/>
                    </a:moveTo>
                    <a:cubicBezTo>
                      <a:pt x="25" y="45"/>
                      <a:pt x="23" y="20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18" y="20"/>
                      <a:pt x="20" y="45"/>
                      <a:pt x="10" y="68"/>
                    </a:cubicBezTo>
                    <a:cubicBezTo>
                      <a:pt x="9" y="69"/>
                      <a:pt x="14" y="69"/>
                      <a:pt x="14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93"/>
              <p:cNvSpPr/>
              <p:nvPr/>
            </p:nvSpPr>
            <p:spPr bwMode="auto">
              <a:xfrm>
                <a:off x="1609" y="189"/>
                <a:ext cx="619" cy="318"/>
              </a:xfrm>
              <a:custGeom>
                <a:avLst/>
                <a:gdLst>
                  <a:gd name="T0" fmla="*/ 2 w 261"/>
                  <a:gd name="T1" fmla="*/ 2 h 134"/>
                  <a:gd name="T2" fmla="*/ 255 w 261"/>
                  <a:gd name="T3" fmla="*/ 133 h 134"/>
                  <a:gd name="T4" fmla="*/ 259 w 261"/>
                  <a:gd name="T5" fmla="*/ 132 h 134"/>
                  <a:gd name="T6" fmla="*/ 6 w 261"/>
                  <a:gd name="T7" fmla="*/ 1 h 134"/>
                  <a:gd name="T8" fmla="*/ 2 w 261"/>
                  <a:gd name="T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134">
                    <a:moveTo>
                      <a:pt x="2" y="2"/>
                    </a:moveTo>
                    <a:cubicBezTo>
                      <a:pt x="87" y="45"/>
                      <a:pt x="172" y="87"/>
                      <a:pt x="255" y="133"/>
                    </a:cubicBezTo>
                    <a:cubicBezTo>
                      <a:pt x="256" y="134"/>
                      <a:pt x="261" y="133"/>
                      <a:pt x="259" y="132"/>
                    </a:cubicBezTo>
                    <a:cubicBezTo>
                      <a:pt x="177" y="85"/>
                      <a:pt x="91" y="44"/>
                      <a:pt x="6" y="1"/>
                    </a:cubicBezTo>
                    <a:cubicBezTo>
                      <a:pt x="5" y="0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94"/>
              <p:cNvSpPr/>
              <p:nvPr/>
            </p:nvSpPr>
            <p:spPr bwMode="auto">
              <a:xfrm>
                <a:off x="1585" y="168"/>
                <a:ext cx="43" cy="40"/>
              </a:xfrm>
              <a:custGeom>
                <a:avLst/>
                <a:gdLst>
                  <a:gd name="T0" fmla="*/ 13 w 18"/>
                  <a:gd name="T1" fmla="*/ 2 h 17"/>
                  <a:gd name="T2" fmla="*/ 15 w 18"/>
                  <a:gd name="T3" fmla="*/ 12 h 17"/>
                  <a:gd name="T4" fmla="*/ 5 w 18"/>
                  <a:gd name="T5" fmla="*/ 15 h 17"/>
                  <a:gd name="T6" fmla="*/ 2 w 18"/>
                  <a:gd name="T7" fmla="*/ 5 h 17"/>
                  <a:gd name="T8" fmla="*/ 13 w 18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3" y="2"/>
                    </a:moveTo>
                    <a:cubicBezTo>
                      <a:pt x="16" y="4"/>
                      <a:pt x="18" y="9"/>
                      <a:pt x="15" y="12"/>
                    </a:cubicBezTo>
                    <a:cubicBezTo>
                      <a:pt x="13" y="16"/>
                      <a:pt x="9" y="17"/>
                      <a:pt x="5" y="15"/>
                    </a:cubicBezTo>
                    <a:cubicBezTo>
                      <a:pt x="1" y="13"/>
                      <a:pt x="0" y="8"/>
                      <a:pt x="2" y="5"/>
                    </a:cubicBezTo>
                    <a:cubicBezTo>
                      <a:pt x="4" y="1"/>
                      <a:pt x="9" y="0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95"/>
              <p:cNvSpPr/>
              <p:nvPr/>
            </p:nvSpPr>
            <p:spPr bwMode="auto">
              <a:xfrm>
                <a:off x="1675" y="-95"/>
                <a:ext cx="159" cy="114"/>
              </a:xfrm>
              <a:custGeom>
                <a:avLst/>
                <a:gdLst>
                  <a:gd name="T0" fmla="*/ 62 w 67"/>
                  <a:gd name="T1" fmla="*/ 1 h 48"/>
                  <a:gd name="T2" fmla="*/ 3 w 67"/>
                  <a:gd name="T3" fmla="*/ 43 h 48"/>
                  <a:gd name="T4" fmla="*/ 4 w 67"/>
                  <a:gd name="T5" fmla="*/ 45 h 48"/>
                  <a:gd name="T6" fmla="*/ 67 w 67"/>
                  <a:gd name="T7" fmla="*/ 2 h 48"/>
                  <a:gd name="T8" fmla="*/ 62 w 67"/>
                  <a:gd name="T9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8">
                    <a:moveTo>
                      <a:pt x="62" y="1"/>
                    </a:moveTo>
                    <a:cubicBezTo>
                      <a:pt x="53" y="28"/>
                      <a:pt x="32" y="46"/>
                      <a:pt x="3" y="43"/>
                    </a:cubicBezTo>
                    <a:cubicBezTo>
                      <a:pt x="0" y="43"/>
                      <a:pt x="2" y="45"/>
                      <a:pt x="4" y="45"/>
                    </a:cubicBezTo>
                    <a:cubicBezTo>
                      <a:pt x="34" y="48"/>
                      <a:pt x="58" y="31"/>
                      <a:pt x="67" y="2"/>
                    </a:cubicBezTo>
                    <a:cubicBezTo>
                      <a:pt x="67" y="1"/>
                      <a:pt x="62" y="0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96"/>
              <p:cNvSpPr/>
              <p:nvPr/>
            </p:nvSpPr>
            <p:spPr bwMode="auto">
              <a:xfrm>
                <a:off x="1699" y="-88"/>
                <a:ext cx="100" cy="152"/>
              </a:xfrm>
              <a:custGeom>
                <a:avLst/>
                <a:gdLst>
                  <a:gd name="T0" fmla="*/ 37 w 42"/>
                  <a:gd name="T1" fmla="*/ 62 h 64"/>
                  <a:gd name="T2" fmla="*/ 6 w 42"/>
                  <a:gd name="T3" fmla="*/ 1 h 64"/>
                  <a:gd name="T4" fmla="*/ 3 w 42"/>
                  <a:gd name="T5" fmla="*/ 2 h 64"/>
                  <a:gd name="T6" fmla="*/ 32 w 42"/>
                  <a:gd name="T7" fmla="*/ 61 h 64"/>
                  <a:gd name="T8" fmla="*/ 37 w 42"/>
                  <a:gd name="T9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4">
                    <a:moveTo>
                      <a:pt x="37" y="62"/>
                    </a:moveTo>
                    <a:cubicBezTo>
                      <a:pt x="42" y="36"/>
                      <a:pt x="31" y="13"/>
                      <a:pt x="6" y="1"/>
                    </a:cubicBezTo>
                    <a:cubicBezTo>
                      <a:pt x="5" y="0"/>
                      <a:pt x="0" y="0"/>
                      <a:pt x="3" y="2"/>
                    </a:cubicBezTo>
                    <a:cubicBezTo>
                      <a:pt x="27" y="13"/>
                      <a:pt x="37" y="36"/>
                      <a:pt x="32" y="61"/>
                    </a:cubicBezTo>
                    <a:cubicBezTo>
                      <a:pt x="32" y="63"/>
                      <a:pt x="37" y="64"/>
                      <a:pt x="3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97"/>
              <p:cNvSpPr/>
              <p:nvPr/>
            </p:nvSpPr>
            <p:spPr bwMode="auto">
              <a:xfrm>
                <a:off x="1678" y="-38"/>
                <a:ext cx="185" cy="31"/>
              </a:xfrm>
              <a:custGeom>
                <a:avLst/>
                <a:gdLst>
                  <a:gd name="T0" fmla="*/ 72 w 78"/>
                  <a:gd name="T1" fmla="*/ 4 h 13"/>
                  <a:gd name="T2" fmla="*/ 6 w 78"/>
                  <a:gd name="T3" fmla="*/ 1 h 13"/>
                  <a:gd name="T4" fmla="*/ 3 w 78"/>
                  <a:gd name="T5" fmla="*/ 2 h 13"/>
                  <a:gd name="T6" fmla="*/ 75 w 78"/>
                  <a:gd name="T7" fmla="*/ 5 h 13"/>
                  <a:gd name="T8" fmla="*/ 72 w 78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3">
                    <a:moveTo>
                      <a:pt x="72" y="4"/>
                    </a:moveTo>
                    <a:cubicBezTo>
                      <a:pt x="52" y="11"/>
                      <a:pt x="26" y="8"/>
                      <a:pt x="6" y="1"/>
                    </a:cubicBezTo>
                    <a:cubicBezTo>
                      <a:pt x="5" y="0"/>
                      <a:pt x="0" y="1"/>
                      <a:pt x="3" y="2"/>
                    </a:cubicBezTo>
                    <a:cubicBezTo>
                      <a:pt x="24" y="11"/>
                      <a:pt x="52" y="13"/>
                      <a:pt x="75" y="5"/>
                    </a:cubicBezTo>
                    <a:cubicBezTo>
                      <a:pt x="78" y="4"/>
                      <a:pt x="73" y="3"/>
                      <a:pt x="7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98"/>
              <p:cNvSpPr/>
              <p:nvPr/>
            </p:nvSpPr>
            <p:spPr bwMode="auto">
              <a:xfrm>
                <a:off x="1718" y="-107"/>
                <a:ext cx="78" cy="161"/>
              </a:xfrm>
              <a:custGeom>
                <a:avLst/>
                <a:gdLst>
                  <a:gd name="T0" fmla="*/ 6 w 33"/>
                  <a:gd name="T1" fmla="*/ 67 h 68"/>
                  <a:gd name="T2" fmla="*/ 24 w 33"/>
                  <a:gd name="T3" fmla="*/ 2 h 68"/>
                  <a:gd name="T4" fmla="*/ 19 w 33"/>
                  <a:gd name="T5" fmla="*/ 2 h 68"/>
                  <a:gd name="T6" fmla="*/ 2 w 33"/>
                  <a:gd name="T7" fmla="*/ 66 h 68"/>
                  <a:gd name="T8" fmla="*/ 6 w 33"/>
                  <a:gd name="T9" fmla="*/ 6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68">
                    <a:moveTo>
                      <a:pt x="6" y="67"/>
                    </a:moveTo>
                    <a:cubicBezTo>
                      <a:pt x="24" y="50"/>
                      <a:pt x="33" y="26"/>
                      <a:pt x="24" y="2"/>
                    </a:cubicBezTo>
                    <a:cubicBezTo>
                      <a:pt x="23" y="0"/>
                      <a:pt x="18" y="1"/>
                      <a:pt x="19" y="2"/>
                    </a:cubicBezTo>
                    <a:cubicBezTo>
                      <a:pt x="28" y="26"/>
                      <a:pt x="19" y="50"/>
                      <a:pt x="2" y="66"/>
                    </a:cubicBezTo>
                    <a:cubicBezTo>
                      <a:pt x="0" y="67"/>
                      <a:pt x="5" y="68"/>
                      <a:pt x="6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99"/>
              <p:cNvSpPr/>
              <p:nvPr/>
            </p:nvSpPr>
            <p:spPr bwMode="auto">
              <a:xfrm>
                <a:off x="1773" y="-17"/>
                <a:ext cx="455" cy="524"/>
              </a:xfrm>
              <a:custGeom>
                <a:avLst/>
                <a:gdLst>
                  <a:gd name="T0" fmla="*/ 1 w 192"/>
                  <a:gd name="T1" fmla="*/ 3 h 221"/>
                  <a:gd name="T2" fmla="*/ 186 w 192"/>
                  <a:gd name="T3" fmla="*/ 220 h 221"/>
                  <a:gd name="T4" fmla="*/ 191 w 192"/>
                  <a:gd name="T5" fmla="*/ 219 h 221"/>
                  <a:gd name="T6" fmla="*/ 6 w 192"/>
                  <a:gd name="T7" fmla="*/ 2 h 221"/>
                  <a:gd name="T8" fmla="*/ 1 w 192"/>
                  <a:gd name="T9" fmla="*/ 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21">
                    <a:moveTo>
                      <a:pt x="1" y="3"/>
                    </a:moveTo>
                    <a:cubicBezTo>
                      <a:pt x="63" y="74"/>
                      <a:pt x="127" y="146"/>
                      <a:pt x="186" y="220"/>
                    </a:cubicBezTo>
                    <a:cubicBezTo>
                      <a:pt x="187" y="221"/>
                      <a:pt x="192" y="220"/>
                      <a:pt x="191" y="219"/>
                    </a:cubicBezTo>
                    <a:cubicBezTo>
                      <a:pt x="132" y="145"/>
                      <a:pt x="68" y="73"/>
                      <a:pt x="6" y="2"/>
                    </a:cubicBezTo>
                    <a:cubicBezTo>
                      <a:pt x="5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00"/>
              <p:cNvSpPr/>
              <p:nvPr/>
            </p:nvSpPr>
            <p:spPr bwMode="auto">
              <a:xfrm>
                <a:off x="1751" y="-41"/>
                <a:ext cx="41" cy="41"/>
              </a:xfrm>
              <a:custGeom>
                <a:avLst/>
                <a:gdLst>
                  <a:gd name="T0" fmla="*/ 15 w 17"/>
                  <a:gd name="T1" fmla="*/ 3 h 17"/>
                  <a:gd name="T2" fmla="*/ 14 w 17"/>
                  <a:gd name="T3" fmla="*/ 14 h 17"/>
                  <a:gd name="T4" fmla="*/ 3 w 17"/>
                  <a:gd name="T5" fmla="*/ 13 h 17"/>
                  <a:gd name="T6" fmla="*/ 4 w 17"/>
                  <a:gd name="T7" fmla="*/ 2 h 17"/>
                  <a:gd name="T8" fmla="*/ 15 w 17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3"/>
                    </a:moveTo>
                    <a:cubicBezTo>
                      <a:pt x="17" y="7"/>
                      <a:pt x="17" y="12"/>
                      <a:pt x="14" y="14"/>
                    </a:cubicBezTo>
                    <a:cubicBezTo>
                      <a:pt x="10" y="17"/>
                      <a:pt x="5" y="16"/>
                      <a:pt x="3" y="13"/>
                    </a:cubicBezTo>
                    <a:cubicBezTo>
                      <a:pt x="0" y="10"/>
                      <a:pt x="1" y="5"/>
                      <a:pt x="4" y="2"/>
                    </a:cubicBezTo>
                    <a:cubicBezTo>
                      <a:pt x="7" y="0"/>
                      <a:pt x="12" y="0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01"/>
              <p:cNvSpPr/>
              <p:nvPr/>
            </p:nvSpPr>
            <p:spPr bwMode="auto">
              <a:xfrm>
                <a:off x="1884" y="-200"/>
                <a:ext cx="188" cy="79"/>
              </a:xfrm>
              <a:custGeom>
                <a:avLst/>
                <a:gdLst>
                  <a:gd name="T0" fmla="*/ 74 w 79"/>
                  <a:gd name="T1" fmla="*/ 1 h 33"/>
                  <a:gd name="T2" fmla="*/ 6 w 79"/>
                  <a:gd name="T3" fmla="*/ 18 h 33"/>
                  <a:gd name="T4" fmla="*/ 2 w 79"/>
                  <a:gd name="T5" fmla="*/ 19 h 33"/>
                  <a:gd name="T6" fmla="*/ 78 w 79"/>
                  <a:gd name="T7" fmla="*/ 2 h 33"/>
                  <a:gd name="T8" fmla="*/ 74 w 79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3">
                    <a:moveTo>
                      <a:pt x="74" y="1"/>
                    </a:moveTo>
                    <a:cubicBezTo>
                      <a:pt x="56" y="22"/>
                      <a:pt x="31" y="31"/>
                      <a:pt x="6" y="18"/>
                    </a:cubicBezTo>
                    <a:cubicBezTo>
                      <a:pt x="5" y="17"/>
                      <a:pt x="0" y="18"/>
                      <a:pt x="2" y="19"/>
                    </a:cubicBezTo>
                    <a:cubicBezTo>
                      <a:pt x="30" y="33"/>
                      <a:pt x="59" y="26"/>
                      <a:pt x="78" y="2"/>
                    </a:cubicBezTo>
                    <a:cubicBezTo>
                      <a:pt x="79" y="1"/>
                      <a:pt x="75" y="0"/>
                      <a:pt x="7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02"/>
              <p:cNvSpPr/>
              <p:nvPr/>
            </p:nvSpPr>
            <p:spPr bwMode="auto">
              <a:xfrm>
                <a:off x="1946" y="-237"/>
                <a:ext cx="59" cy="168"/>
              </a:xfrm>
              <a:custGeom>
                <a:avLst/>
                <a:gdLst>
                  <a:gd name="T0" fmla="*/ 11 w 25"/>
                  <a:gd name="T1" fmla="*/ 70 h 71"/>
                  <a:gd name="T2" fmla="*/ 6 w 25"/>
                  <a:gd name="T3" fmla="*/ 2 h 71"/>
                  <a:gd name="T4" fmla="*/ 1 w 25"/>
                  <a:gd name="T5" fmla="*/ 2 h 71"/>
                  <a:gd name="T6" fmla="*/ 6 w 25"/>
                  <a:gd name="T7" fmla="*/ 69 h 71"/>
                  <a:gd name="T8" fmla="*/ 11 w 25"/>
                  <a:gd name="T9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1">
                    <a:moveTo>
                      <a:pt x="11" y="70"/>
                    </a:moveTo>
                    <a:cubicBezTo>
                      <a:pt x="25" y="47"/>
                      <a:pt x="23" y="22"/>
                      <a:pt x="6" y="2"/>
                    </a:cubicBezTo>
                    <a:cubicBezTo>
                      <a:pt x="5" y="1"/>
                      <a:pt x="0" y="0"/>
                      <a:pt x="1" y="2"/>
                    </a:cubicBezTo>
                    <a:cubicBezTo>
                      <a:pt x="19" y="22"/>
                      <a:pt x="20" y="46"/>
                      <a:pt x="6" y="69"/>
                    </a:cubicBezTo>
                    <a:cubicBezTo>
                      <a:pt x="6" y="69"/>
                      <a:pt x="10" y="71"/>
                      <a:pt x="11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03"/>
              <p:cNvSpPr/>
              <p:nvPr/>
            </p:nvSpPr>
            <p:spPr bwMode="auto">
              <a:xfrm>
                <a:off x="1906" y="-200"/>
                <a:ext cx="168" cy="76"/>
              </a:xfrm>
              <a:custGeom>
                <a:avLst/>
                <a:gdLst>
                  <a:gd name="T0" fmla="*/ 68 w 71"/>
                  <a:gd name="T1" fmla="*/ 30 h 32"/>
                  <a:gd name="T2" fmla="*/ 6 w 71"/>
                  <a:gd name="T3" fmla="*/ 1 h 32"/>
                  <a:gd name="T4" fmla="*/ 1 w 71"/>
                  <a:gd name="T5" fmla="*/ 2 h 32"/>
                  <a:gd name="T6" fmla="*/ 65 w 71"/>
                  <a:gd name="T7" fmla="*/ 32 h 32"/>
                  <a:gd name="T8" fmla="*/ 68 w 71"/>
                  <a:gd name="T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32">
                    <a:moveTo>
                      <a:pt x="68" y="30"/>
                    </a:moveTo>
                    <a:cubicBezTo>
                      <a:pt x="46" y="28"/>
                      <a:pt x="22" y="16"/>
                      <a:pt x="6" y="1"/>
                    </a:cubicBezTo>
                    <a:cubicBezTo>
                      <a:pt x="5" y="0"/>
                      <a:pt x="0" y="2"/>
                      <a:pt x="1" y="2"/>
                    </a:cubicBezTo>
                    <a:cubicBezTo>
                      <a:pt x="18" y="18"/>
                      <a:pt x="42" y="30"/>
                      <a:pt x="65" y="32"/>
                    </a:cubicBezTo>
                    <a:cubicBezTo>
                      <a:pt x="67" y="32"/>
                      <a:pt x="71" y="30"/>
                      <a:pt x="68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04"/>
              <p:cNvSpPr/>
              <p:nvPr/>
            </p:nvSpPr>
            <p:spPr bwMode="auto">
              <a:xfrm>
                <a:off x="1908" y="-230"/>
                <a:ext cx="112" cy="132"/>
              </a:xfrm>
              <a:custGeom>
                <a:avLst/>
                <a:gdLst>
                  <a:gd name="T0" fmla="*/ 6 w 47"/>
                  <a:gd name="T1" fmla="*/ 55 h 56"/>
                  <a:gd name="T2" fmla="*/ 47 w 47"/>
                  <a:gd name="T3" fmla="*/ 1 h 56"/>
                  <a:gd name="T4" fmla="*/ 42 w 47"/>
                  <a:gd name="T5" fmla="*/ 1 h 56"/>
                  <a:gd name="T6" fmla="*/ 3 w 47"/>
                  <a:gd name="T7" fmla="*/ 54 h 56"/>
                  <a:gd name="T8" fmla="*/ 6 w 47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6">
                    <a:moveTo>
                      <a:pt x="6" y="55"/>
                    </a:moveTo>
                    <a:cubicBezTo>
                      <a:pt x="29" y="46"/>
                      <a:pt x="47" y="27"/>
                      <a:pt x="47" y="1"/>
                    </a:cubicBezTo>
                    <a:cubicBezTo>
                      <a:pt x="47" y="0"/>
                      <a:pt x="42" y="0"/>
                      <a:pt x="42" y="1"/>
                    </a:cubicBezTo>
                    <a:cubicBezTo>
                      <a:pt x="42" y="26"/>
                      <a:pt x="25" y="45"/>
                      <a:pt x="3" y="54"/>
                    </a:cubicBezTo>
                    <a:cubicBezTo>
                      <a:pt x="0" y="55"/>
                      <a:pt x="5" y="56"/>
                      <a:pt x="6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05"/>
              <p:cNvSpPr/>
              <p:nvPr/>
            </p:nvSpPr>
            <p:spPr bwMode="auto">
              <a:xfrm>
                <a:off x="1986" y="-143"/>
                <a:ext cx="254" cy="650"/>
              </a:xfrm>
              <a:custGeom>
                <a:avLst/>
                <a:gdLst>
                  <a:gd name="T0" fmla="*/ 0 w 107"/>
                  <a:gd name="T1" fmla="*/ 2 h 274"/>
                  <a:gd name="T2" fmla="*/ 102 w 107"/>
                  <a:gd name="T3" fmla="*/ 273 h 274"/>
                  <a:gd name="T4" fmla="*/ 107 w 107"/>
                  <a:gd name="T5" fmla="*/ 272 h 274"/>
                  <a:gd name="T6" fmla="*/ 5 w 107"/>
                  <a:gd name="T7" fmla="*/ 1 h 274"/>
                  <a:gd name="T8" fmla="*/ 0 w 107"/>
                  <a:gd name="T9" fmla="*/ 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74">
                    <a:moveTo>
                      <a:pt x="0" y="2"/>
                    </a:moveTo>
                    <a:cubicBezTo>
                      <a:pt x="31" y="93"/>
                      <a:pt x="75" y="180"/>
                      <a:pt x="102" y="273"/>
                    </a:cubicBezTo>
                    <a:cubicBezTo>
                      <a:pt x="103" y="274"/>
                      <a:pt x="107" y="273"/>
                      <a:pt x="107" y="272"/>
                    </a:cubicBezTo>
                    <a:cubicBezTo>
                      <a:pt x="80" y="180"/>
                      <a:pt x="36" y="92"/>
                      <a:pt x="5" y="1"/>
                    </a:cubicBezTo>
                    <a:cubicBezTo>
                      <a:pt x="5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06"/>
              <p:cNvSpPr/>
              <p:nvPr/>
            </p:nvSpPr>
            <p:spPr bwMode="auto">
              <a:xfrm>
                <a:off x="1967" y="-171"/>
                <a:ext cx="41" cy="40"/>
              </a:xfrm>
              <a:custGeom>
                <a:avLst/>
                <a:gdLst>
                  <a:gd name="T0" fmla="*/ 16 w 17"/>
                  <a:gd name="T1" fmla="*/ 6 h 17"/>
                  <a:gd name="T2" fmla="*/ 10 w 17"/>
                  <a:gd name="T3" fmla="*/ 16 h 17"/>
                  <a:gd name="T4" fmla="*/ 1 w 17"/>
                  <a:gd name="T5" fmla="*/ 11 h 17"/>
                  <a:gd name="T6" fmla="*/ 6 w 17"/>
                  <a:gd name="T7" fmla="*/ 1 h 17"/>
                  <a:gd name="T8" fmla="*/ 16 w 17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6"/>
                    </a:moveTo>
                    <a:cubicBezTo>
                      <a:pt x="17" y="10"/>
                      <a:pt x="15" y="15"/>
                      <a:pt x="10" y="16"/>
                    </a:cubicBezTo>
                    <a:cubicBezTo>
                      <a:pt x="6" y="17"/>
                      <a:pt x="2" y="15"/>
                      <a:pt x="1" y="11"/>
                    </a:cubicBezTo>
                    <a:cubicBezTo>
                      <a:pt x="0" y="7"/>
                      <a:pt x="2" y="2"/>
                      <a:pt x="6" y="1"/>
                    </a:cubicBezTo>
                    <a:cubicBezTo>
                      <a:pt x="10" y="0"/>
                      <a:pt x="14" y="2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07"/>
              <p:cNvSpPr/>
              <p:nvPr/>
            </p:nvSpPr>
            <p:spPr bwMode="auto">
              <a:xfrm>
                <a:off x="2119" y="-230"/>
                <a:ext cx="193" cy="57"/>
              </a:xfrm>
              <a:custGeom>
                <a:avLst/>
                <a:gdLst>
                  <a:gd name="T0" fmla="*/ 75 w 81"/>
                  <a:gd name="T1" fmla="*/ 5 h 24"/>
                  <a:gd name="T2" fmla="*/ 6 w 81"/>
                  <a:gd name="T3" fmla="*/ 1 h 24"/>
                  <a:gd name="T4" fmla="*/ 1 w 81"/>
                  <a:gd name="T5" fmla="*/ 1 h 24"/>
                  <a:gd name="T6" fmla="*/ 79 w 81"/>
                  <a:gd name="T7" fmla="*/ 6 h 24"/>
                  <a:gd name="T8" fmla="*/ 75 w 81"/>
                  <a:gd name="T9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4">
                    <a:moveTo>
                      <a:pt x="75" y="5"/>
                    </a:moveTo>
                    <a:cubicBezTo>
                      <a:pt x="52" y="20"/>
                      <a:pt x="26" y="21"/>
                      <a:pt x="6" y="1"/>
                    </a:cubicBezTo>
                    <a:cubicBezTo>
                      <a:pt x="5" y="0"/>
                      <a:pt x="0" y="0"/>
                      <a:pt x="1" y="1"/>
                    </a:cubicBezTo>
                    <a:cubicBezTo>
                      <a:pt x="24" y="23"/>
                      <a:pt x="54" y="24"/>
                      <a:pt x="79" y="6"/>
                    </a:cubicBezTo>
                    <a:cubicBezTo>
                      <a:pt x="81" y="5"/>
                      <a:pt x="76" y="4"/>
                      <a:pt x="7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08"/>
              <p:cNvSpPr/>
              <p:nvPr/>
            </p:nvSpPr>
            <p:spPr bwMode="auto">
              <a:xfrm>
                <a:off x="2167" y="-287"/>
                <a:ext cx="73" cy="163"/>
              </a:xfrm>
              <a:custGeom>
                <a:avLst/>
                <a:gdLst>
                  <a:gd name="T0" fmla="*/ 6 w 31"/>
                  <a:gd name="T1" fmla="*/ 68 h 69"/>
                  <a:gd name="T2" fmla="*/ 20 w 31"/>
                  <a:gd name="T3" fmla="*/ 1 h 69"/>
                  <a:gd name="T4" fmla="*/ 15 w 31"/>
                  <a:gd name="T5" fmla="*/ 1 h 69"/>
                  <a:gd name="T6" fmla="*/ 1 w 31"/>
                  <a:gd name="T7" fmla="*/ 66 h 69"/>
                  <a:gd name="T8" fmla="*/ 6 w 31"/>
                  <a:gd name="T9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9">
                    <a:moveTo>
                      <a:pt x="6" y="68"/>
                    </a:moveTo>
                    <a:cubicBezTo>
                      <a:pt x="25" y="50"/>
                      <a:pt x="31" y="26"/>
                      <a:pt x="20" y="1"/>
                    </a:cubicBezTo>
                    <a:cubicBezTo>
                      <a:pt x="19" y="0"/>
                      <a:pt x="14" y="0"/>
                      <a:pt x="15" y="1"/>
                    </a:cubicBezTo>
                    <a:cubicBezTo>
                      <a:pt x="26" y="25"/>
                      <a:pt x="20" y="49"/>
                      <a:pt x="1" y="66"/>
                    </a:cubicBezTo>
                    <a:cubicBezTo>
                      <a:pt x="0" y="67"/>
                      <a:pt x="4" y="69"/>
                      <a:pt x="6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09"/>
              <p:cNvSpPr/>
              <p:nvPr/>
            </p:nvSpPr>
            <p:spPr bwMode="auto">
              <a:xfrm>
                <a:off x="2150" y="-264"/>
                <a:ext cx="143" cy="117"/>
              </a:xfrm>
              <a:custGeom>
                <a:avLst/>
                <a:gdLst>
                  <a:gd name="T0" fmla="*/ 57 w 60"/>
                  <a:gd name="T1" fmla="*/ 46 h 49"/>
                  <a:gd name="T2" fmla="*/ 6 w 60"/>
                  <a:gd name="T3" fmla="*/ 1 h 49"/>
                  <a:gd name="T4" fmla="*/ 1 w 60"/>
                  <a:gd name="T5" fmla="*/ 2 h 49"/>
                  <a:gd name="T6" fmla="*/ 54 w 60"/>
                  <a:gd name="T7" fmla="*/ 48 h 49"/>
                  <a:gd name="T8" fmla="*/ 57 w 60"/>
                  <a:gd name="T9" fmla="*/ 4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49">
                    <a:moveTo>
                      <a:pt x="57" y="46"/>
                    </a:moveTo>
                    <a:cubicBezTo>
                      <a:pt x="37" y="39"/>
                      <a:pt x="17" y="20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13" y="22"/>
                      <a:pt x="33" y="41"/>
                      <a:pt x="54" y="48"/>
                    </a:cubicBezTo>
                    <a:cubicBezTo>
                      <a:pt x="55" y="49"/>
                      <a:pt x="60" y="47"/>
                      <a:pt x="5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10"/>
              <p:cNvSpPr/>
              <p:nvPr/>
            </p:nvSpPr>
            <p:spPr bwMode="auto">
              <a:xfrm>
                <a:off x="2129" y="-266"/>
                <a:ext cx="142" cy="102"/>
              </a:xfrm>
              <a:custGeom>
                <a:avLst/>
                <a:gdLst>
                  <a:gd name="T0" fmla="*/ 3 w 60"/>
                  <a:gd name="T1" fmla="*/ 43 h 43"/>
                  <a:gd name="T2" fmla="*/ 59 w 60"/>
                  <a:gd name="T3" fmla="*/ 2 h 43"/>
                  <a:gd name="T4" fmla="*/ 54 w 60"/>
                  <a:gd name="T5" fmla="*/ 1 h 43"/>
                  <a:gd name="T6" fmla="*/ 3 w 60"/>
                  <a:gd name="T7" fmla="*/ 41 h 43"/>
                  <a:gd name="T8" fmla="*/ 3 w 60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43">
                    <a:moveTo>
                      <a:pt x="3" y="43"/>
                    </a:moveTo>
                    <a:cubicBezTo>
                      <a:pt x="28" y="41"/>
                      <a:pt x="52" y="27"/>
                      <a:pt x="59" y="2"/>
                    </a:cubicBezTo>
                    <a:cubicBezTo>
                      <a:pt x="60" y="0"/>
                      <a:pt x="55" y="0"/>
                      <a:pt x="54" y="1"/>
                    </a:cubicBezTo>
                    <a:cubicBezTo>
                      <a:pt x="47" y="24"/>
                      <a:pt x="27" y="39"/>
                      <a:pt x="3" y="41"/>
                    </a:cubicBezTo>
                    <a:cubicBezTo>
                      <a:pt x="0" y="41"/>
                      <a:pt x="0" y="43"/>
                      <a:pt x="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11"/>
              <p:cNvSpPr/>
              <p:nvPr/>
            </p:nvSpPr>
            <p:spPr bwMode="auto">
              <a:xfrm>
                <a:off x="2212" y="-188"/>
                <a:ext cx="35" cy="683"/>
              </a:xfrm>
              <a:custGeom>
                <a:avLst/>
                <a:gdLst>
                  <a:gd name="T0" fmla="*/ 0 w 15"/>
                  <a:gd name="T1" fmla="*/ 2 h 288"/>
                  <a:gd name="T2" fmla="*/ 10 w 15"/>
                  <a:gd name="T3" fmla="*/ 287 h 288"/>
                  <a:gd name="T4" fmla="*/ 15 w 15"/>
                  <a:gd name="T5" fmla="*/ 287 h 288"/>
                  <a:gd name="T6" fmla="*/ 5 w 15"/>
                  <a:gd name="T7" fmla="*/ 2 h 288"/>
                  <a:gd name="T8" fmla="*/ 0 w 15"/>
                  <a:gd name="T9" fmla="*/ 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88">
                    <a:moveTo>
                      <a:pt x="0" y="2"/>
                    </a:moveTo>
                    <a:cubicBezTo>
                      <a:pt x="4" y="97"/>
                      <a:pt x="10" y="192"/>
                      <a:pt x="10" y="287"/>
                    </a:cubicBezTo>
                    <a:cubicBezTo>
                      <a:pt x="10" y="288"/>
                      <a:pt x="15" y="288"/>
                      <a:pt x="15" y="287"/>
                    </a:cubicBezTo>
                    <a:cubicBezTo>
                      <a:pt x="15" y="192"/>
                      <a:pt x="9" y="96"/>
                      <a:pt x="5" y="2"/>
                    </a:cubicBezTo>
                    <a:cubicBezTo>
                      <a:pt x="5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Oval 112"/>
              <p:cNvSpPr>
                <a:spLocks noChangeArrowheads="1"/>
              </p:cNvSpPr>
              <p:nvPr/>
            </p:nvSpPr>
            <p:spPr bwMode="auto">
              <a:xfrm>
                <a:off x="2198" y="-214"/>
                <a:ext cx="35" cy="3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13"/>
              <p:cNvSpPr/>
              <p:nvPr/>
            </p:nvSpPr>
            <p:spPr bwMode="auto">
              <a:xfrm>
                <a:off x="2371" y="-223"/>
                <a:ext cx="176" cy="92"/>
              </a:xfrm>
              <a:custGeom>
                <a:avLst/>
                <a:gdLst>
                  <a:gd name="T0" fmla="*/ 69 w 74"/>
                  <a:gd name="T1" fmla="*/ 30 h 39"/>
                  <a:gd name="T2" fmla="*/ 5 w 74"/>
                  <a:gd name="T3" fmla="*/ 2 h 39"/>
                  <a:gd name="T4" fmla="*/ 0 w 74"/>
                  <a:gd name="T5" fmla="*/ 1 h 39"/>
                  <a:gd name="T6" fmla="*/ 72 w 74"/>
                  <a:gd name="T7" fmla="*/ 32 h 39"/>
                  <a:gd name="T8" fmla="*/ 69 w 74"/>
                  <a:gd name="T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39">
                    <a:moveTo>
                      <a:pt x="69" y="30"/>
                    </a:moveTo>
                    <a:cubicBezTo>
                      <a:pt x="41" y="37"/>
                      <a:pt x="17" y="27"/>
                      <a:pt x="5" y="2"/>
                    </a:cubicBezTo>
                    <a:cubicBezTo>
                      <a:pt x="4" y="0"/>
                      <a:pt x="0" y="0"/>
                      <a:pt x="0" y="1"/>
                    </a:cubicBezTo>
                    <a:cubicBezTo>
                      <a:pt x="14" y="30"/>
                      <a:pt x="42" y="39"/>
                      <a:pt x="72" y="32"/>
                    </a:cubicBezTo>
                    <a:cubicBezTo>
                      <a:pt x="74" y="32"/>
                      <a:pt x="70" y="30"/>
                      <a:pt x="6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14"/>
              <p:cNvSpPr/>
              <p:nvPr/>
            </p:nvSpPr>
            <p:spPr bwMode="auto">
              <a:xfrm>
                <a:off x="2378" y="-249"/>
                <a:ext cx="104" cy="142"/>
              </a:xfrm>
              <a:custGeom>
                <a:avLst/>
                <a:gdLst>
                  <a:gd name="T0" fmla="*/ 5 w 44"/>
                  <a:gd name="T1" fmla="*/ 60 h 60"/>
                  <a:gd name="T2" fmla="*/ 42 w 44"/>
                  <a:gd name="T3" fmla="*/ 2 h 60"/>
                  <a:gd name="T4" fmla="*/ 37 w 44"/>
                  <a:gd name="T5" fmla="*/ 1 h 60"/>
                  <a:gd name="T6" fmla="*/ 1 w 44"/>
                  <a:gd name="T7" fmla="*/ 58 h 60"/>
                  <a:gd name="T8" fmla="*/ 5 w 44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0">
                    <a:moveTo>
                      <a:pt x="5" y="60"/>
                    </a:moveTo>
                    <a:cubicBezTo>
                      <a:pt x="30" y="50"/>
                      <a:pt x="44" y="29"/>
                      <a:pt x="42" y="2"/>
                    </a:cubicBezTo>
                    <a:cubicBezTo>
                      <a:pt x="42" y="0"/>
                      <a:pt x="37" y="0"/>
                      <a:pt x="37" y="1"/>
                    </a:cubicBezTo>
                    <a:cubicBezTo>
                      <a:pt x="39" y="27"/>
                      <a:pt x="26" y="48"/>
                      <a:pt x="1" y="58"/>
                    </a:cubicBezTo>
                    <a:cubicBezTo>
                      <a:pt x="0" y="58"/>
                      <a:pt x="4" y="60"/>
                      <a:pt x="5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15"/>
              <p:cNvSpPr/>
              <p:nvPr/>
            </p:nvSpPr>
            <p:spPr bwMode="auto">
              <a:xfrm>
                <a:off x="2411" y="-242"/>
                <a:ext cx="93" cy="152"/>
              </a:xfrm>
              <a:custGeom>
                <a:avLst/>
                <a:gdLst>
                  <a:gd name="T0" fmla="*/ 38 w 39"/>
                  <a:gd name="T1" fmla="*/ 62 h 64"/>
                  <a:gd name="T2" fmla="*/ 5 w 39"/>
                  <a:gd name="T3" fmla="*/ 1 h 64"/>
                  <a:gd name="T4" fmla="*/ 0 w 39"/>
                  <a:gd name="T5" fmla="*/ 2 h 64"/>
                  <a:gd name="T6" fmla="*/ 33 w 39"/>
                  <a:gd name="T7" fmla="*/ 63 h 64"/>
                  <a:gd name="T8" fmla="*/ 38 w 39"/>
                  <a:gd name="T9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4">
                    <a:moveTo>
                      <a:pt x="38" y="62"/>
                    </a:moveTo>
                    <a:cubicBezTo>
                      <a:pt x="21" y="47"/>
                      <a:pt x="9" y="23"/>
                      <a:pt x="5" y="1"/>
                    </a:cubicBezTo>
                    <a:cubicBezTo>
                      <a:pt x="5" y="0"/>
                      <a:pt x="0" y="0"/>
                      <a:pt x="0" y="2"/>
                    </a:cubicBezTo>
                    <a:cubicBezTo>
                      <a:pt x="4" y="24"/>
                      <a:pt x="16" y="48"/>
                      <a:pt x="33" y="63"/>
                    </a:cubicBezTo>
                    <a:cubicBezTo>
                      <a:pt x="34" y="64"/>
                      <a:pt x="39" y="62"/>
                      <a:pt x="38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16"/>
              <p:cNvSpPr/>
              <p:nvPr/>
            </p:nvSpPr>
            <p:spPr bwMode="auto">
              <a:xfrm>
                <a:off x="2354" y="-209"/>
                <a:ext cx="171" cy="66"/>
              </a:xfrm>
              <a:custGeom>
                <a:avLst/>
                <a:gdLst>
                  <a:gd name="T0" fmla="*/ 2 w 72"/>
                  <a:gd name="T1" fmla="*/ 21 h 28"/>
                  <a:gd name="T2" fmla="*/ 71 w 72"/>
                  <a:gd name="T3" fmla="*/ 2 h 28"/>
                  <a:gd name="T4" fmla="*/ 66 w 72"/>
                  <a:gd name="T5" fmla="*/ 2 h 28"/>
                  <a:gd name="T6" fmla="*/ 6 w 72"/>
                  <a:gd name="T7" fmla="*/ 20 h 28"/>
                  <a:gd name="T8" fmla="*/ 2 w 72"/>
                  <a:gd name="T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8">
                    <a:moveTo>
                      <a:pt x="2" y="21"/>
                    </a:moveTo>
                    <a:cubicBezTo>
                      <a:pt x="27" y="28"/>
                      <a:pt x="54" y="23"/>
                      <a:pt x="71" y="2"/>
                    </a:cubicBezTo>
                    <a:cubicBezTo>
                      <a:pt x="72" y="1"/>
                      <a:pt x="67" y="0"/>
                      <a:pt x="66" y="2"/>
                    </a:cubicBezTo>
                    <a:cubicBezTo>
                      <a:pt x="52" y="20"/>
                      <a:pt x="28" y="26"/>
                      <a:pt x="6" y="20"/>
                    </a:cubicBezTo>
                    <a:cubicBezTo>
                      <a:pt x="5" y="19"/>
                      <a:pt x="0" y="20"/>
                      <a:pt x="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17"/>
              <p:cNvSpPr/>
              <p:nvPr/>
            </p:nvSpPr>
            <p:spPr bwMode="auto">
              <a:xfrm>
                <a:off x="2226" y="-150"/>
                <a:ext cx="228" cy="648"/>
              </a:xfrm>
              <a:custGeom>
                <a:avLst/>
                <a:gdLst>
                  <a:gd name="T0" fmla="*/ 90 w 96"/>
                  <a:gd name="T1" fmla="*/ 1 h 273"/>
                  <a:gd name="T2" fmla="*/ 0 w 96"/>
                  <a:gd name="T3" fmla="*/ 271 h 273"/>
                  <a:gd name="T4" fmla="*/ 5 w 96"/>
                  <a:gd name="T5" fmla="*/ 272 h 273"/>
                  <a:gd name="T6" fmla="*/ 95 w 96"/>
                  <a:gd name="T7" fmla="*/ 1 h 273"/>
                  <a:gd name="T8" fmla="*/ 90 w 96"/>
                  <a:gd name="T9" fmla="*/ 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273">
                    <a:moveTo>
                      <a:pt x="90" y="1"/>
                    </a:moveTo>
                    <a:cubicBezTo>
                      <a:pt x="61" y="91"/>
                      <a:pt x="33" y="182"/>
                      <a:pt x="0" y="271"/>
                    </a:cubicBezTo>
                    <a:cubicBezTo>
                      <a:pt x="0" y="273"/>
                      <a:pt x="4" y="273"/>
                      <a:pt x="5" y="272"/>
                    </a:cubicBezTo>
                    <a:cubicBezTo>
                      <a:pt x="38" y="183"/>
                      <a:pt x="66" y="91"/>
                      <a:pt x="95" y="1"/>
                    </a:cubicBezTo>
                    <a:cubicBezTo>
                      <a:pt x="96" y="0"/>
                      <a:pt x="91" y="0"/>
                      <a:pt x="9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18"/>
              <p:cNvSpPr/>
              <p:nvPr/>
            </p:nvSpPr>
            <p:spPr bwMode="auto">
              <a:xfrm>
                <a:off x="2428" y="-181"/>
                <a:ext cx="43" cy="41"/>
              </a:xfrm>
              <a:custGeom>
                <a:avLst/>
                <a:gdLst>
                  <a:gd name="T0" fmla="*/ 16 w 18"/>
                  <a:gd name="T1" fmla="*/ 11 h 17"/>
                  <a:gd name="T2" fmla="*/ 6 w 18"/>
                  <a:gd name="T3" fmla="*/ 16 h 17"/>
                  <a:gd name="T4" fmla="*/ 2 w 18"/>
                  <a:gd name="T5" fmla="*/ 6 h 17"/>
                  <a:gd name="T6" fmla="*/ 12 w 18"/>
                  <a:gd name="T7" fmla="*/ 1 h 17"/>
                  <a:gd name="T8" fmla="*/ 16 w 18"/>
                  <a:gd name="T9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6" y="11"/>
                    </a:moveTo>
                    <a:cubicBezTo>
                      <a:pt x="15" y="15"/>
                      <a:pt x="10" y="17"/>
                      <a:pt x="6" y="16"/>
                    </a:cubicBezTo>
                    <a:cubicBezTo>
                      <a:pt x="2" y="14"/>
                      <a:pt x="0" y="10"/>
                      <a:pt x="2" y="6"/>
                    </a:cubicBezTo>
                    <a:cubicBezTo>
                      <a:pt x="3" y="2"/>
                      <a:pt x="8" y="0"/>
                      <a:pt x="12" y="1"/>
                    </a:cubicBezTo>
                    <a:cubicBezTo>
                      <a:pt x="16" y="3"/>
                      <a:pt x="18" y="7"/>
                      <a:pt x="1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19"/>
              <p:cNvSpPr/>
              <p:nvPr/>
            </p:nvSpPr>
            <p:spPr bwMode="auto">
              <a:xfrm>
                <a:off x="2620" y="-126"/>
                <a:ext cx="138" cy="130"/>
              </a:xfrm>
              <a:custGeom>
                <a:avLst/>
                <a:gdLst>
                  <a:gd name="T0" fmla="*/ 55 w 58"/>
                  <a:gd name="T1" fmla="*/ 53 h 55"/>
                  <a:gd name="T2" fmla="*/ 5 w 58"/>
                  <a:gd name="T3" fmla="*/ 2 h 55"/>
                  <a:gd name="T4" fmla="*/ 0 w 58"/>
                  <a:gd name="T5" fmla="*/ 1 h 55"/>
                  <a:gd name="T6" fmla="*/ 55 w 58"/>
                  <a:gd name="T7" fmla="*/ 55 h 55"/>
                  <a:gd name="T8" fmla="*/ 55 w 58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5">
                    <a:moveTo>
                      <a:pt x="55" y="53"/>
                    </a:moveTo>
                    <a:cubicBezTo>
                      <a:pt x="27" y="49"/>
                      <a:pt x="7" y="30"/>
                      <a:pt x="5" y="2"/>
                    </a:cubicBezTo>
                    <a:cubicBezTo>
                      <a:pt x="5" y="0"/>
                      <a:pt x="0" y="0"/>
                      <a:pt x="0" y="1"/>
                    </a:cubicBezTo>
                    <a:cubicBezTo>
                      <a:pt x="2" y="32"/>
                      <a:pt x="25" y="51"/>
                      <a:pt x="55" y="55"/>
                    </a:cubicBezTo>
                    <a:cubicBezTo>
                      <a:pt x="57" y="55"/>
                      <a:pt x="58" y="53"/>
                      <a:pt x="55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20"/>
              <p:cNvSpPr/>
              <p:nvPr/>
            </p:nvSpPr>
            <p:spPr bwMode="auto">
              <a:xfrm>
                <a:off x="2585" y="-116"/>
                <a:ext cx="144" cy="102"/>
              </a:xfrm>
              <a:custGeom>
                <a:avLst/>
                <a:gdLst>
                  <a:gd name="T0" fmla="*/ 5 w 61"/>
                  <a:gd name="T1" fmla="*/ 43 h 43"/>
                  <a:gd name="T2" fmla="*/ 61 w 61"/>
                  <a:gd name="T3" fmla="*/ 2 h 43"/>
                  <a:gd name="T4" fmla="*/ 56 w 61"/>
                  <a:gd name="T5" fmla="*/ 1 h 43"/>
                  <a:gd name="T6" fmla="*/ 3 w 61"/>
                  <a:gd name="T7" fmla="*/ 41 h 43"/>
                  <a:gd name="T8" fmla="*/ 5 w 61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3">
                    <a:moveTo>
                      <a:pt x="5" y="43"/>
                    </a:moveTo>
                    <a:cubicBezTo>
                      <a:pt x="32" y="43"/>
                      <a:pt x="54" y="28"/>
                      <a:pt x="61" y="2"/>
                    </a:cubicBezTo>
                    <a:cubicBezTo>
                      <a:pt x="61" y="1"/>
                      <a:pt x="57" y="0"/>
                      <a:pt x="56" y="1"/>
                    </a:cubicBezTo>
                    <a:cubicBezTo>
                      <a:pt x="49" y="26"/>
                      <a:pt x="29" y="40"/>
                      <a:pt x="3" y="41"/>
                    </a:cubicBezTo>
                    <a:cubicBezTo>
                      <a:pt x="0" y="41"/>
                      <a:pt x="4" y="43"/>
                      <a:pt x="5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21"/>
              <p:cNvSpPr/>
              <p:nvPr/>
            </p:nvSpPr>
            <p:spPr bwMode="auto">
              <a:xfrm>
                <a:off x="2653" y="-128"/>
                <a:ext cx="45" cy="168"/>
              </a:xfrm>
              <a:custGeom>
                <a:avLst/>
                <a:gdLst>
                  <a:gd name="T0" fmla="*/ 18 w 19"/>
                  <a:gd name="T1" fmla="*/ 69 h 71"/>
                  <a:gd name="T2" fmla="*/ 10 w 19"/>
                  <a:gd name="T3" fmla="*/ 1 h 71"/>
                  <a:gd name="T4" fmla="*/ 4 w 19"/>
                  <a:gd name="T5" fmla="*/ 1 h 71"/>
                  <a:gd name="T6" fmla="*/ 14 w 19"/>
                  <a:gd name="T7" fmla="*/ 70 h 71"/>
                  <a:gd name="T8" fmla="*/ 18 w 19"/>
                  <a:gd name="T9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1">
                    <a:moveTo>
                      <a:pt x="18" y="69"/>
                    </a:moveTo>
                    <a:cubicBezTo>
                      <a:pt x="7" y="49"/>
                      <a:pt x="6" y="22"/>
                      <a:pt x="10" y="1"/>
                    </a:cubicBezTo>
                    <a:cubicBezTo>
                      <a:pt x="10" y="0"/>
                      <a:pt x="5" y="0"/>
                      <a:pt x="4" y="1"/>
                    </a:cubicBezTo>
                    <a:cubicBezTo>
                      <a:pt x="0" y="23"/>
                      <a:pt x="3" y="50"/>
                      <a:pt x="14" y="70"/>
                    </a:cubicBezTo>
                    <a:cubicBezTo>
                      <a:pt x="14" y="71"/>
                      <a:pt x="19" y="70"/>
                      <a:pt x="18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22"/>
              <p:cNvSpPr/>
              <p:nvPr/>
            </p:nvSpPr>
            <p:spPr bwMode="auto">
              <a:xfrm>
                <a:off x="2585" y="-76"/>
                <a:ext cx="175" cy="52"/>
              </a:xfrm>
              <a:custGeom>
                <a:avLst/>
                <a:gdLst>
                  <a:gd name="T0" fmla="*/ 1 w 74"/>
                  <a:gd name="T1" fmla="*/ 2 h 22"/>
                  <a:gd name="T2" fmla="*/ 72 w 74"/>
                  <a:gd name="T3" fmla="*/ 8 h 22"/>
                  <a:gd name="T4" fmla="*/ 68 w 74"/>
                  <a:gd name="T5" fmla="*/ 7 h 22"/>
                  <a:gd name="T6" fmla="*/ 6 w 74"/>
                  <a:gd name="T7" fmla="*/ 1 h 22"/>
                  <a:gd name="T8" fmla="*/ 1 w 74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2">
                    <a:moveTo>
                      <a:pt x="1" y="2"/>
                    </a:moveTo>
                    <a:cubicBezTo>
                      <a:pt x="22" y="18"/>
                      <a:pt x="49" y="22"/>
                      <a:pt x="72" y="8"/>
                    </a:cubicBezTo>
                    <a:cubicBezTo>
                      <a:pt x="74" y="7"/>
                      <a:pt x="69" y="7"/>
                      <a:pt x="68" y="7"/>
                    </a:cubicBezTo>
                    <a:cubicBezTo>
                      <a:pt x="47" y="20"/>
                      <a:pt x="24" y="15"/>
                      <a:pt x="6" y="1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23"/>
              <p:cNvSpPr/>
              <p:nvPr/>
            </p:nvSpPr>
            <p:spPr bwMode="auto">
              <a:xfrm>
                <a:off x="2224" y="-33"/>
                <a:ext cx="448" cy="526"/>
              </a:xfrm>
              <a:custGeom>
                <a:avLst/>
                <a:gdLst>
                  <a:gd name="T0" fmla="*/ 183 w 189"/>
                  <a:gd name="T1" fmla="*/ 1 h 222"/>
                  <a:gd name="T2" fmla="*/ 1 w 189"/>
                  <a:gd name="T3" fmla="*/ 221 h 222"/>
                  <a:gd name="T4" fmla="*/ 6 w 189"/>
                  <a:gd name="T5" fmla="*/ 221 h 222"/>
                  <a:gd name="T6" fmla="*/ 188 w 189"/>
                  <a:gd name="T7" fmla="*/ 2 h 222"/>
                  <a:gd name="T8" fmla="*/ 183 w 189"/>
                  <a:gd name="T9" fmla="*/ 1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22">
                    <a:moveTo>
                      <a:pt x="183" y="1"/>
                    </a:moveTo>
                    <a:cubicBezTo>
                      <a:pt x="123" y="75"/>
                      <a:pt x="64" y="150"/>
                      <a:pt x="1" y="221"/>
                    </a:cubicBezTo>
                    <a:cubicBezTo>
                      <a:pt x="0" y="222"/>
                      <a:pt x="5" y="222"/>
                      <a:pt x="6" y="221"/>
                    </a:cubicBezTo>
                    <a:cubicBezTo>
                      <a:pt x="69" y="150"/>
                      <a:pt x="128" y="75"/>
                      <a:pt x="188" y="2"/>
                    </a:cubicBezTo>
                    <a:cubicBezTo>
                      <a:pt x="189" y="1"/>
                      <a:pt x="184" y="0"/>
                      <a:pt x="18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24"/>
              <p:cNvSpPr/>
              <p:nvPr/>
            </p:nvSpPr>
            <p:spPr bwMode="auto">
              <a:xfrm>
                <a:off x="2651" y="-62"/>
                <a:ext cx="40" cy="40"/>
              </a:xfrm>
              <a:custGeom>
                <a:avLst/>
                <a:gdLst>
                  <a:gd name="T0" fmla="*/ 14 w 17"/>
                  <a:gd name="T1" fmla="*/ 14 h 17"/>
                  <a:gd name="T2" fmla="*/ 3 w 17"/>
                  <a:gd name="T3" fmla="*/ 15 h 17"/>
                  <a:gd name="T4" fmla="*/ 3 w 17"/>
                  <a:gd name="T5" fmla="*/ 4 h 17"/>
                  <a:gd name="T6" fmla="*/ 14 w 17"/>
                  <a:gd name="T7" fmla="*/ 3 h 17"/>
                  <a:gd name="T8" fmla="*/ 14 w 17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4" y="14"/>
                    </a:moveTo>
                    <a:cubicBezTo>
                      <a:pt x="11" y="17"/>
                      <a:pt x="7" y="17"/>
                      <a:pt x="3" y="15"/>
                    </a:cubicBezTo>
                    <a:cubicBezTo>
                      <a:pt x="0" y="12"/>
                      <a:pt x="0" y="7"/>
                      <a:pt x="3" y="4"/>
                    </a:cubicBezTo>
                    <a:cubicBezTo>
                      <a:pt x="6" y="1"/>
                      <a:pt x="10" y="0"/>
                      <a:pt x="14" y="3"/>
                    </a:cubicBezTo>
                    <a:cubicBezTo>
                      <a:pt x="17" y="6"/>
                      <a:pt x="17" y="11"/>
                      <a:pt x="1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25"/>
              <p:cNvSpPr/>
              <p:nvPr/>
            </p:nvSpPr>
            <p:spPr bwMode="auto">
              <a:xfrm>
                <a:off x="2801" y="69"/>
                <a:ext cx="106" cy="168"/>
              </a:xfrm>
              <a:custGeom>
                <a:avLst/>
                <a:gdLst>
                  <a:gd name="T0" fmla="*/ 43 w 45"/>
                  <a:gd name="T1" fmla="*/ 70 h 71"/>
                  <a:gd name="T2" fmla="*/ 15 w 45"/>
                  <a:gd name="T3" fmla="*/ 2 h 71"/>
                  <a:gd name="T4" fmla="*/ 10 w 45"/>
                  <a:gd name="T5" fmla="*/ 2 h 71"/>
                  <a:gd name="T6" fmla="*/ 39 w 45"/>
                  <a:gd name="T7" fmla="*/ 71 h 71"/>
                  <a:gd name="T8" fmla="*/ 43 w 45"/>
                  <a:gd name="T9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71">
                    <a:moveTo>
                      <a:pt x="43" y="70"/>
                    </a:moveTo>
                    <a:cubicBezTo>
                      <a:pt x="18" y="55"/>
                      <a:pt x="6" y="30"/>
                      <a:pt x="15" y="2"/>
                    </a:cubicBezTo>
                    <a:cubicBezTo>
                      <a:pt x="15" y="1"/>
                      <a:pt x="10" y="0"/>
                      <a:pt x="10" y="2"/>
                    </a:cubicBezTo>
                    <a:cubicBezTo>
                      <a:pt x="0" y="30"/>
                      <a:pt x="13" y="56"/>
                      <a:pt x="39" y="71"/>
                    </a:cubicBezTo>
                    <a:cubicBezTo>
                      <a:pt x="40" y="71"/>
                      <a:pt x="45" y="71"/>
                      <a:pt x="43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26"/>
              <p:cNvSpPr/>
              <p:nvPr/>
            </p:nvSpPr>
            <p:spPr bwMode="auto">
              <a:xfrm>
                <a:off x="2751" y="116"/>
                <a:ext cx="173" cy="69"/>
              </a:xfrm>
              <a:custGeom>
                <a:avLst/>
                <a:gdLst>
                  <a:gd name="T0" fmla="*/ 3 w 73"/>
                  <a:gd name="T1" fmla="*/ 19 h 29"/>
                  <a:gd name="T2" fmla="*/ 72 w 73"/>
                  <a:gd name="T3" fmla="*/ 2 h 29"/>
                  <a:gd name="T4" fmla="*/ 68 w 73"/>
                  <a:gd name="T5" fmla="*/ 1 h 29"/>
                  <a:gd name="T6" fmla="*/ 5 w 73"/>
                  <a:gd name="T7" fmla="*/ 17 h 29"/>
                  <a:gd name="T8" fmla="*/ 3 w 73"/>
                  <a:gd name="T9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9">
                    <a:moveTo>
                      <a:pt x="3" y="19"/>
                    </a:moveTo>
                    <a:cubicBezTo>
                      <a:pt x="29" y="29"/>
                      <a:pt x="55" y="24"/>
                      <a:pt x="72" y="2"/>
                    </a:cubicBezTo>
                    <a:cubicBezTo>
                      <a:pt x="73" y="1"/>
                      <a:pt x="68" y="0"/>
                      <a:pt x="68" y="1"/>
                    </a:cubicBezTo>
                    <a:cubicBezTo>
                      <a:pt x="52" y="21"/>
                      <a:pt x="29" y="27"/>
                      <a:pt x="5" y="17"/>
                    </a:cubicBezTo>
                    <a:cubicBezTo>
                      <a:pt x="3" y="16"/>
                      <a:pt x="0" y="18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27"/>
              <p:cNvSpPr/>
              <p:nvPr/>
            </p:nvSpPr>
            <p:spPr bwMode="auto">
              <a:xfrm>
                <a:off x="2817" y="85"/>
                <a:ext cx="62" cy="164"/>
              </a:xfrm>
              <a:custGeom>
                <a:avLst/>
                <a:gdLst>
                  <a:gd name="T0" fmla="*/ 8 w 26"/>
                  <a:gd name="T1" fmla="*/ 67 h 69"/>
                  <a:gd name="T2" fmla="*/ 25 w 26"/>
                  <a:gd name="T3" fmla="*/ 1 h 69"/>
                  <a:gd name="T4" fmla="*/ 21 w 26"/>
                  <a:gd name="T5" fmla="*/ 1 h 69"/>
                  <a:gd name="T6" fmla="*/ 3 w 26"/>
                  <a:gd name="T7" fmla="*/ 68 h 69"/>
                  <a:gd name="T8" fmla="*/ 8 w 26"/>
                  <a:gd name="T9" fmla="*/ 6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8" y="67"/>
                    </a:moveTo>
                    <a:cubicBezTo>
                      <a:pt x="5" y="45"/>
                      <a:pt x="13" y="19"/>
                      <a:pt x="25" y="1"/>
                    </a:cubicBezTo>
                    <a:cubicBezTo>
                      <a:pt x="26" y="0"/>
                      <a:pt x="21" y="0"/>
                      <a:pt x="21" y="1"/>
                    </a:cubicBezTo>
                    <a:cubicBezTo>
                      <a:pt x="9" y="19"/>
                      <a:pt x="0" y="45"/>
                      <a:pt x="3" y="68"/>
                    </a:cubicBezTo>
                    <a:cubicBezTo>
                      <a:pt x="3" y="69"/>
                      <a:pt x="8" y="69"/>
                      <a:pt x="8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28"/>
              <p:cNvSpPr/>
              <p:nvPr/>
            </p:nvSpPr>
            <p:spPr bwMode="auto">
              <a:xfrm>
                <a:off x="2772" y="104"/>
                <a:ext cx="159" cy="88"/>
              </a:xfrm>
              <a:custGeom>
                <a:avLst/>
                <a:gdLst>
                  <a:gd name="T0" fmla="*/ 1 w 67"/>
                  <a:gd name="T1" fmla="*/ 2 h 37"/>
                  <a:gd name="T2" fmla="*/ 63 w 67"/>
                  <a:gd name="T3" fmla="*/ 33 h 37"/>
                  <a:gd name="T4" fmla="*/ 62 w 67"/>
                  <a:gd name="T5" fmla="*/ 31 h 37"/>
                  <a:gd name="T6" fmla="*/ 6 w 67"/>
                  <a:gd name="T7" fmla="*/ 1 h 37"/>
                  <a:gd name="T8" fmla="*/ 1 w 67"/>
                  <a:gd name="T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37">
                    <a:moveTo>
                      <a:pt x="1" y="2"/>
                    </a:moveTo>
                    <a:cubicBezTo>
                      <a:pt x="14" y="24"/>
                      <a:pt x="37" y="37"/>
                      <a:pt x="63" y="33"/>
                    </a:cubicBezTo>
                    <a:cubicBezTo>
                      <a:pt x="67" y="33"/>
                      <a:pt x="64" y="31"/>
                      <a:pt x="62" y="31"/>
                    </a:cubicBezTo>
                    <a:cubicBezTo>
                      <a:pt x="38" y="35"/>
                      <a:pt x="17" y="21"/>
                      <a:pt x="6" y="1"/>
                    </a:cubicBezTo>
                    <a:cubicBezTo>
                      <a:pt x="5" y="0"/>
                      <a:pt x="0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29"/>
              <p:cNvSpPr/>
              <p:nvPr/>
            </p:nvSpPr>
            <p:spPr bwMode="auto">
              <a:xfrm>
                <a:off x="2221" y="171"/>
                <a:ext cx="617" cy="322"/>
              </a:xfrm>
              <a:custGeom>
                <a:avLst/>
                <a:gdLst>
                  <a:gd name="T0" fmla="*/ 254 w 260"/>
                  <a:gd name="T1" fmla="*/ 1 h 136"/>
                  <a:gd name="T2" fmla="*/ 3 w 260"/>
                  <a:gd name="T3" fmla="*/ 134 h 136"/>
                  <a:gd name="T4" fmla="*/ 6 w 260"/>
                  <a:gd name="T5" fmla="*/ 136 h 136"/>
                  <a:gd name="T6" fmla="*/ 258 w 260"/>
                  <a:gd name="T7" fmla="*/ 2 h 136"/>
                  <a:gd name="T8" fmla="*/ 254 w 260"/>
                  <a:gd name="T9" fmla="*/ 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36">
                    <a:moveTo>
                      <a:pt x="254" y="1"/>
                    </a:moveTo>
                    <a:cubicBezTo>
                      <a:pt x="171" y="46"/>
                      <a:pt x="88" y="93"/>
                      <a:pt x="3" y="134"/>
                    </a:cubicBezTo>
                    <a:cubicBezTo>
                      <a:pt x="0" y="136"/>
                      <a:pt x="5" y="136"/>
                      <a:pt x="6" y="136"/>
                    </a:cubicBezTo>
                    <a:cubicBezTo>
                      <a:pt x="92" y="94"/>
                      <a:pt x="175" y="47"/>
                      <a:pt x="258" y="2"/>
                    </a:cubicBezTo>
                    <a:cubicBezTo>
                      <a:pt x="260" y="0"/>
                      <a:pt x="256" y="0"/>
                      <a:pt x="25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30"/>
              <p:cNvSpPr/>
              <p:nvPr/>
            </p:nvSpPr>
            <p:spPr bwMode="auto">
              <a:xfrm>
                <a:off x="2820" y="144"/>
                <a:ext cx="42" cy="43"/>
              </a:xfrm>
              <a:custGeom>
                <a:avLst/>
                <a:gdLst>
                  <a:gd name="T0" fmla="*/ 12 w 18"/>
                  <a:gd name="T1" fmla="*/ 16 h 18"/>
                  <a:gd name="T2" fmla="*/ 2 w 18"/>
                  <a:gd name="T3" fmla="*/ 12 h 18"/>
                  <a:gd name="T4" fmla="*/ 6 w 18"/>
                  <a:gd name="T5" fmla="*/ 2 h 18"/>
                  <a:gd name="T6" fmla="*/ 16 w 18"/>
                  <a:gd name="T7" fmla="*/ 6 h 18"/>
                  <a:gd name="T8" fmla="*/ 12 w 18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2" y="16"/>
                    </a:moveTo>
                    <a:cubicBezTo>
                      <a:pt x="8" y="18"/>
                      <a:pt x="4" y="16"/>
                      <a:pt x="2" y="12"/>
                    </a:cubicBezTo>
                    <a:cubicBezTo>
                      <a:pt x="0" y="9"/>
                      <a:pt x="2" y="4"/>
                      <a:pt x="6" y="2"/>
                    </a:cubicBezTo>
                    <a:cubicBezTo>
                      <a:pt x="9" y="0"/>
                      <a:pt x="14" y="2"/>
                      <a:pt x="16" y="6"/>
                    </a:cubicBezTo>
                    <a:cubicBezTo>
                      <a:pt x="18" y="10"/>
                      <a:pt x="16" y="14"/>
                      <a:pt x="1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31"/>
              <p:cNvSpPr/>
              <p:nvPr/>
            </p:nvSpPr>
            <p:spPr bwMode="auto">
              <a:xfrm>
                <a:off x="2900" y="322"/>
                <a:ext cx="62" cy="183"/>
              </a:xfrm>
              <a:custGeom>
                <a:avLst/>
                <a:gdLst>
                  <a:gd name="T0" fmla="*/ 25 w 26"/>
                  <a:gd name="T1" fmla="*/ 75 h 77"/>
                  <a:gd name="T2" fmla="*/ 24 w 26"/>
                  <a:gd name="T3" fmla="*/ 2 h 77"/>
                  <a:gd name="T4" fmla="*/ 19 w 26"/>
                  <a:gd name="T5" fmla="*/ 1 h 77"/>
                  <a:gd name="T6" fmla="*/ 21 w 26"/>
                  <a:gd name="T7" fmla="*/ 76 h 77"/>
                  <a:gd name="T8" fmla="*/ 25 w 26"/>
                  <a:gd name="T9" fmla="*/ 7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7">
                    <a:moveTo>
                      <a:pt x="25" y="75"/>
                    </a:moveTo>
                    <a:cubicBezTo>
                      <a:pt x="7" y="53"/>
                      <a:pt x="5" y="25"/>
                      <a:pt x="24" y="2"/>
                    </a:cubicBezTo>
                    <a:cubicBezTo>
                      <a:pt x="25" y="1"/>
                      <a:pt x="20" y="0"/>
                      <a:pt x="19" y="1"/>
                    </a:cubicBezTo>
                    <a:cubicBezTo>
                      <a:pt x="0" y="24"/>
                      <a:pt x="2" y="53"/>
                      <a:pt x="21" y="76"/>
                    </a:cubicBezTo>
                    <a:cubicBezTo>
                      <a:pt x="21" y="77"/>
                      <a:pt x="26" y="77"/>
                      <a:pt x="25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32"/>
              <p:cNvSpPr/>
              <p:nvPr/>
            </p:nvSpPr>
            <p:spPr bwMode="auto">
              <a:xfrm>
                <a:off x="2848" y="377"/>
                <a:ext cx="176" cy="59"/>
              </a:xfrm>
              <a:custGeom>
                <a:avLst/>
                <a:gdLst>
                  <a:gd name="T0" fmla="*/ 1 w 74"/>
                  <a:gd name="T1" fmla="*/ 1 h 25"/>
                  <a:gd name="T2" fmla="*/ 72 w 74"/>
                  <a:gd name="T3" fmla="*/ 11 h 25"/>
                  <a:gd name="T4" fmla="*/ 68 w 74"/>
                  <a:gd name="T5" fmla="*/ 9 h 25"/>
                  <a:gd name="T6" fmla="*/ 6 w 74"/>
                  <a:gd name="T7" fmla="*/ 1 h 25"/>
                  <a:gd name="T8" fmla="*/ 1 w 74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5">
                    <a:moveTo>
                      <a:pt x="1" y="1"/>
                    </a:moveTo>
                    <a:cubicBezTo>
                      <a:pt x="21" y="20"/>
                      <a:pt x="48" y="25"/>
                      <a:pt x="72" y="11"/>
                    </a:cubicBezTo>
                    <a:cubicBezTo>
                      <a:pt x="74" y="10"/>
                      <a:pt x="69" y="9"/>
                      <a:pt x="68" y="9"/>
                    </a:cubicBezTo>
                    <a:cubicBezTo>
                      <a:pt x="47" y="22"/>
                      <a:pt x="24" y="18"/>
                      <a:pt x="6" y="1"/>
                    </a:cubicBezTo>
                    <a:cubicBezTo>
                      <a:pt x="5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33"/>
              <p:cNvSpPr/>
              <p:nvPr/>
            </p:nvSpPr>
            <p:spPr bwMode="auto">
              <a:xfrm>
                <a:off x="2881" y="353"/>
                <a:ext cx="114" cy="138"/>
              </a:xfrm>
              <a:custGeom>
                <a:avLst/>
                <a:gdLst>
                  <a:gd name="T0" fmla="*/ 5 w 48"/>
                  <a:gd name="T1" fmla="*/ 56 h 58"/>
                  <a:gd name="T2" fmla="*/ 46 w 48"/>
                  <a:gd name="T3" fmla="*/ 1 h 58"/>
                  <a:gd name="T4" fmla="*/ 42 w 48"/>
                  <a:gd name="T5" fmla="*/ 0 h 58"/>
                  <a:gd name="T6" fmla="*/ 0 w 48"/>
                  <a:gd name="T7" fmla="*/ 56 h 58"/>
                  <a:gd name="T8" fmla="*/ 5 w 48"/>
                  <a:gd name="T9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8">
                    <a:moveTo>
                      <a:pt x="5" y="56"/>
                    </a:moveTo>
                    <a:cubicBezTo>
                      <a:pt x="11" y="34"/>
                      <a:pt x="28" y="14"/>
                      <a:pt x="46" y="1"/>
                    </a:cubicBezTo>
                    <a:cubicBezTo>
                      <a:pt x="48" y="0"/>
                      <a:pt x="43" y="0"/>
                      <a:pt x="42" y="0"/>
                    </a:cubicBezTo>
                    <a:cubicBezTo>
                      <a:pt x="24" y="13"/>
                      <a:pt x="6" y="34"/>
                      <a:pt x="0" y="56"/>
                    </a:cubicBezTo>
                    <a:cubicBezTo>
                      <a:pt x="0" y="58"/>
                      <a:pt x="5" y="57"/>
                      <a:pt x="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34"/>
              <p:cNvSpPr/>
              <p:nvPr/>
            </p:nvSpPr>
            <p:spPr bwMode="auto">
              <a:xfrm>
                <a:off x="2886" y="337"/>
                <a:ext cx="121" cy="125"/>
              </a:xfrm>
              <a:custGeom>
                <a:avLst/>
                <a:gdLst>
                  <a:gd name="T0" fmla="*/ 0 w 51"/>
                  <a:gd name="T1" fmla="*/ 1 h 53"/>
                  <a:gd name="T2" fmla="*/ 45 w 51"/>
                  <a:gd name="T3" fmla="*/ 53 h 53"/>
                  <a:gd name="T4" fmla="*/ 48 w 51"/>
                  <a:gd name="T5" fmla="*/ 51 h 53"/>
                  <a:gd name="T6" fmla="*/ 5 w 51"/>
                  <a:gd name="T7" fmla="*/ 1 h 53"/>
                  <a:gd name="T8" fmla="*/ 0 w 51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0" y="1"/>
                    </a:moveTo>
                    <a:cubicBezTo>
                      <a:pt x="4" y="26"/>
                      <a:pt x="20" y="47"/>
                      <a:pt x="45" y="53"/>
                    </a:cubicBezTo>
                    <a:cubicBezTo>
                      <a:pt x="47" y="53"/>
                      <a:pt x="51" y="52"/>
                      <a:pt x="48" y="51"/>
                    </a:cubicBezTo>
                    <a:cubicBezTo>
                      <a:pt x="24" y="46"/>
                      <a:pt x="9" y="24"/>
                      <a:pt x="5" y="1"/>
                    </a:cubicBezTo>
                    <a:cubicBezTo>
                      <a:pt x="5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35"/>
              <p:cNvSpPr/>
              <p:nvPr/>
            </p:nvSpPr>
            <p:spPr bwMode="auto">
              <a:xfrm>
                <a:off x="2233" y="417"/>
                <a:ext cx="689" cy="78"/>
              </a:xfrm>
              <a:custGeom>
                <a:avLst/>
                <a:gdLst>
                  <a:gd name="T0" fmla="*/ 287 w 290"/>
                  <a:gd name="T1" fmla="*/ 0 h 33"/>
                  <a:gd name="T2" fmla="*/ 3 w 290"/>
                  <a:gd name="T3" fmla="*/ 31 h 33"/>
                  <a:gd name="T4" fmla="*/ 4 w 290"/>
                  <a:gd name="T5" fmla="*/ 33 h 33"/>
                  <a:gd name="T6" fmla="*/ 287 w 290"/>
                  <a:gd name="T7" fmla="*/ 2 h 33"/>
                  <a:gd name="T8" fmla="*/ 287 w 290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33">
                    <a:moveTo>
                      <a:pt x="287" y="0"/>
                    </a:moveTo>
                    <a:cubicBezTo>
                      <a:pt x="193" y="11"/>
                      <a:pt x="98" y="24"/>
                      <a:pt x="3" y="31"/>
                    </a:cubicBezTo>
                    <a:cubicBezTo>
                      <a:pt x="0" y="31"/>
                      <a:pt x="1" y="33"/>
                      <a:pt x="4" y="33"/>
                    </a:cubicBezTo>
                    <a:cubicBezTo>
                      <a:pt x="98" y="26"/>
                      <a:pt x="193" y="13"/>
                      <a:pt x="287" y="2"/>
                    </a:cubicBezTo>
                    <a:cubicBezTo>
                      <a:pt x="290" y="2"/>
                      <a:pt x="290" y="0"/>
                      <a:pt x="28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36"/>
              <p:cNvSpPr/>
              <p:nvPr/>
            </p:nvSpPr>
            <p:spPr bwMode="auto">
              <a:xfrm>
                <a:off x="2907" y="398"/>
                <a:ext cx="38" cy="38"/>
              </a:xfrm>
              <a:custGeom>
                <a:avLst/>
                <a:gdLst>
                  <a:gd name="T0" fmla="*/ 9 w 16"/>
                  <a:gd name="T1" fmla="*/ 15 h 16"/>
                  <a:gd name="T2" fmla="*/ 1 w 16"/>
                  <a:gd name="T3" fmla="*/ 8 h 16"/>
                  <a:gd name="T4" fmla="*/ 8 w 16"/>
                  <a:gd name="T5" fmla="*/ 0 h 16"/>
                  <a:gd name="T6" fmla="*/ 16 w 16"/>
                  <a:gd name="T7" fmla="*/ 7 h 16"/>
                  <a:gd name="T8" fmla="*/ 9 w 16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15"/>
                    </a:moveTo>
                    <a:cubicBezTo>
                      <a:pt x="5" y="16"/>
                      <a:pt x="1" y="13"/>
                      <a:pt x="1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3"/>
                      <a:pt x="16" y="7"/>
                    </a:cubicBezTo>
                    <a:cubicBezTo>
                      <a:pt x="16" y="11"/>
                      <a:pt x="13" y="15"/>
                      <a:pt x="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37"/>
              <p:cNvSpPr/>
              <p:nvPr/>
            </p:nvSpPr>
            <p:spPr bwMode="auto">
              <a:xfrm>
                <a:off x="2876" y="571"/>
                <a:ext cx="95" cy="174"/>
              </a:xfrm>
              <a:custGeom>
                <a:avLst/>
                <a:gdLst>
                  <a:gd name="T0" fmla="*/ 14 w 40"/>
                  <a:gd name="T1" fmla="*/ 71 h 73"/>
                  <a:gd name="T2" fmla="*/ 38 w 40"/>
                  <a:gd name="T3" fmla="*/ 3 h 73"/>
                  <a:gd name="T4" fmla="*/ 34 w 40"/>
                  <a:gd name="T5" fmla="*/ 1 h 73"/>
                  <a:gd name="T6" fmla="*/ 9 w 40"/>
                  <a:gd name="T7" fmla="*/ 71 h 73"/>
                  <a:gd name="T8" fmla="*/ 14 w 40"/>
                  <a:gd name="T9" fmla="*/ 7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73">
                    <a:moveTo>
                      <a:pt x="14" y="71"/>
                    </a:moveTo>
                    <a:cubicBezTo>
                      <a:pt x="5" y="44"/>
                      <a:pt x="13" y="17"/>
                      <a:pt x="38" y="3"/>
                    </a:cubicBezTo>
                    <a:cubicBezTo>
                      <a:pt x="40" y="2"/>
                      <a:pt x="35" y="0"/>
                      <a:pt x="34" y="1"/>
                    </a:cubicBezTo>
                    <a:cubicBezTo>
                      <a:pt x="8" y="16"/>
                      <a:pt x="0" y="43"/>
                      <a:pt x="9" y="71"/>
                    </a:cubicBezTo>
                    <a:cubicBezTo>
                      <a:pt x="10" y="73"/>
                      <a:pt x="14" y="73"/>
                      <a:pt x="14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38"/>
              <p:cNvSpPr/>
              <p:nvPr/>
            </p:nvSpPr>
            <p:spPr bwMode="auto">
              <a:xfrm>
                <a:off x="2848" y="588"/>
                <a:ext cx="157" cy="92"/>
              </a:xfrm>
              <a:custGeom>
                <a:avLst/>
                <a:gdLst>
                  <a:gd name="T0" fmla="*/ 0 w 66"/>
                  <a:gd name="T1" fmla="*/ 2 h 39"/>
                  <a:gd name="T2" fmla="*/ 64 w 66"/>
                  <a:gd name="T3" fmla="*/ 35 h 39"/>
                  <a:gd name="T4" fmla="*/ 61 w 66"/>
                  <a:gd name="T5" fmla="*/ 33 h 39"/>
                  <a:gd name="T6" fmla="*/ 5 w 66"/>
                  <a:gd name="T7" fmla="*/ 2 h 39"/>
                  <a:gd name="T8" fmla="*/ 0 w 66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39">
                    <a:moveTo>
                      <a:pt x="0" y="2"/>
                    </a:moveTo>
                    <a:cubicBezTo>
                      <a:pt x="12" y="27"/>
                      <a:pt x="36" y="39"/>
                      <a:pt x="64" y="35"/>
                    </a:cubicBezTo>
                    <a:cubicBezTo>
                      <a:pt x="66" y="34"/>
                      <a:pt x="62" y="32"/>
                      <a:pt x="61" y="33"/>
                    </a:cubicBezTo>
                    <a:cubicBezTo>
                      <a:pt x="36" y="37"/>
                      <a:pt x="16" y="24"/>
                      <a:pt x="5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39"/>
              <p:cNvSpPr/>
              <p:nvPr/>
            </p:nvSpPr>
            <p:spPr bwMode="auto">
              <a:xfrm>
                <a:off x="2838" y="609"/>
                <a:ext cx="157" cy="98"/>
              </a:xfrm>
              <a:custGeom>
                <a:avLst/>
                <a:gdLst>
                  <a:gd name="T0" fmla="*/ 6 w 66"/>
                  <a:gd name="T1" fmla="*/ 39 h 41"/>
                  <a:gd name="T2" fmla="*/ 62 w 66"/>
                  <a:gd name="T3" fmla="*/ 3 h 41"/>
                  <a:gd name="T4" fmla="*/ 61 w 66"/>
                  <a:gd name="T5" fmla="*/ 1 h 41"/>
                  <a:gd name="T6" fmla="*/ 1 w 66"/>
                  <a:gd name="T7" fmla="*/ 39 h 41"/>
                  <a:gd name="T8" fmla="*/ 6 w 66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1">
                    <a:moveTo>
                      <a:pt x="6" y="39"/>
                    </a:moveTo>
                    <a:cubicBezTo>
                      <a:pt x="19" y="22"/>
                      <a:pt x="42" y="8"/>
                      <a:pt x="62" y="3"/>
                    </a:cubicBezTo>
                    <a:cubicBezTo>
                      <a:pt x="66" y="2"/>
                      <a:pt x="63" y="0"/>
                      <a:pt x="61" y="1"/>
                    </a:cubicBezTo>
                    <a:cubicBezTo>
                      <a:pt x="39" y="7"/>
                      <a:pt x="14" y="20"/>
                      <a:pt x="1" y="39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40"/>
              <p:cNvSpPr/>
              <p:nvPr/>
            </p:nvSpPr>
            <p:spPr bwMode="auto">
              <a:xfrm>
                <a:off x="2886" y="564"/>
                <a:ext cx="81" cy="154"/>
              </a:xfrm>
              <a:custGeom>
                <a:avLst/>
                <a:gdLst>
                  <a:gd name="T0" fmla="*/ 5 w 34"/>
                  <a:gd name="T1" fmla="*/ 1 h 65"/>
                  <a:gd name="T2" fmla="*/ 28 w 34"/>
                  <a:gd name="T3" fmla="*/ 64 h 65"/>
                  <a:gd name="T4" fmla="*/ 32 w 34"/>
                  <a:gd name="T5" fmla="*/ 63 h 65"/>
                  <a:gd name="T6" fmla="*/ 10 w 34"/>
                  <a:gd name="T7" fmla="*/ 1 h 65"/>
                  <a:gd name="T8" fmla="*/ 5 w 34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5">
                    <a:moveTo>
                      <a:pt x="5" y="1"/>
                    </a:moveTo>
                    <a:cubicBezTo>
                      <a:pt x="0" y="26"/>
                      <a:pt x="7" y="50"/>
                      <a:pt x="28" y="64"/>
                    </a:cubicBezTo>
                    <a:cubicBezTo>
                      <a:pt x="29" y="65"/>
                      <a:pt x="34" y="64"/>
                      <a:pt x="32" y="63"/>
                    </a:cubicBezTo>
                    <a:cubicBezTo>
                      <a:pt x="12" y="49"/>
                      <a:pt x="5" y="25"/>
                      <a:pt x="10" y="1"/>
                    </a:cubicBezTo>
                    <a:cubicBezTo>
                      <a:pt x="10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41"/>
              <p:cNvSpPr/>
              <p:nvPr/>
            </p:nvSpPr>
            <p:spPr bwMode="auto">
              <a:xfrm>
                <a:off x="2228" y="481"/>
                <a:ext cx="677" cy="171"/>
              </a:xfrm>
              <a:custGeom>
                <a:avLst/>
                <a:gdLst>
                  <a:gd name="T0" fmla="*/ 283 w 285"/>
                  <a:gd name="T1" fmla="*/ 70 h 72"/>
                  <a:gd name="T2" fmla="*/ 6 w 285"/>
                  <a:gd name="T3" fmla="*/ 0 h 72"/>
                  <a:gd name="T4" fmla="*/ 3 w 285"/>
                  <a:gd name="T5" fmla="*/ 2 h 72"/>
                  <a:gd name="T6" fmla="*/ 279 w 285"/>
                  <a:gd name="T7" fmla="*/ 72 h 72"/>
                  <a:gd name="T8" fmla="*/ 283 w 285"/>
                  <a:gd name="T9" fmla="*/ 7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72">
                    <a:moveTo>
                      <a:pt x="283" y="70"/>
                    </a:moveTo>
                    <a:cubicBezTo>
                      <a:pt x="190" y="47"/>
                      <a:pt x="97" y="26"/>
                      <a:pt x="6" y="0"/>
                    </a:cubicBezTo>
                    <a:cubicBezTo>
                      <a:pt x="5" y="0"/>
                      <a:pt x="0" y="1"/>
                      <a:pt x="3" y="2"/>
                    </a:cubicBezTo>
                    <a:cubicBezTo>
                      <a:pt x="94" y="28"/>
                      <a:pt x="187" y="49"/>
                      <a:pt x="279" y="72"/>
                    </a:cubicBezTo>
                    <a:cubicBezTo>
                      <a:pt x="280" y="72"/>
                      <a:pt x="285" y="71"/>
                      <a:pt x="283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42"/>
              <p:cNvSpPr/>
              <p:nvPr/>
            </p:nvSpPr>
            <p:spPr bwMode="auto">
              <a:xfrm>
                <a:off x="2888" y="631"/>
                <a:ext cx="41" cy="40"/>
              </a:xfrm>
              <a:custGeom>
                <a:avLst/>
                <a:gdLst>
                  <a:gd name="T0" fmla="*/ 6 w 17"/>
                  <a:gd name="T1" fmla="*/ 16 h 17"/>
                  <a:gd name="T2" fmla="*/ 1 w 17"/>
                  <a:gd name="T3" fmla="*/ 7 h 17"/>
                  <a:gd name="T4" fmla="*/ 10 w 17"/>
                  <a:gd name="T5" fmla="*/ 1 h 17"/>
                  <a:gd name="T6" fmla="*/ 16 w 17"/>
                  <a:gd name="T7" fmla="*/ 11 h 17"/>
                  <a:gd name="T8" fmla="*/ 6 w 1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16"/>
                    </a:moveTo>
                    <a:cubicBezTo>
                      <a:pt x="2" y="15"/>
                      <a:pt x="0" y="11"/>
                      <a:pt x="1" y="7"/>
                    </a:cubicBezTo>
                    <a:cubicBezTo>
                      <a:pt x="2" y="3"/>
                      <a:pt x="6" y="0"/>
                      <a:pt x="10" y="1"/>
                    </a:cubicBezTo>
                    <a:cubicBezTo>
                      <a:pt x="15" y="3"/>
                      <a:pt x="17" y="7"/>
                      <a:pt x="16" y="11"/>
                    </a:cubicBezTo>
                    <a:cubicBezTo>
                      <a:pt x="15" y="15"/>
                      <a:pt x="10" y="17"/>
                      <a:pt x="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43"/>
              <p:cNvSpPr/>
              <p:nvPr/>
            </p:nvSpPr>
            <p:spPr bwMode="auto">
              <a:xfrm>
                <a:off x="2763" y="828"/>
                <a:ext cx="130" cy="139"/>
              </a:xfrm>
              <a:custGeom>
                <a:avLst/>
                <a:gdLst>
                  <a:gd name="T0" fmla="*/ 5 w 55"/>
                  <a:gd name="T1" fmla="*/ 58 h 59"/>
                  <a:gd name="T2" fmla="*/ 53 w 55"/>
                  <a:gd name="T3" fmla="*/ 2 h 59"/>
                  <a:gd name="T4" fmla="*/ 49 w 55"/>
                  <a:gd name="T5" fmla="*/ 0 h 59"/>
                  <a:gd name="T6" fmla="*/ 0 w 55"/>
                  <a:gd name="T7" fmla="*/ 57 h 59"/>
                  <a:gd name="T8" fmla="*/ 5 w 55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9">
                    <a:moveTo>
                      <a:pt x="5" y="58"/>
                    </a:moveTo>
                    <a:cubicBezTo>
                      <a:pt x="7" y="29"/>
                      <a:pt x="24" y="6"/>
                      <a:pt x="53" y="2"/>
                    </a:cubicBezTo>
                    <a:cubicBezTo>
                      <a:pt x="55" y="2"/>
                      <a:pt x="51" y="0"/>
                      <a:pt x="49" y="0"/>
                    </a:cubicBezTo>
                    <a:cubicBezTo>
                      <a:pt x="20" y="5"/>
                      <a:pt x="2" y="27"/>
                      <a:pt x="0" y="57"/>
                    </a:cubicBezTo>
                    <a:cubicBezTo>
                      <a:pt x="0" y="58"/>
                      <a:pt x="5" y="59"/>
                      <a:pt x="5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44"/>
              <p:cNvSpPr/>
              <p:nvPr/>
            </p:nvSpPr>
            <p:spPr bwMode="auto">
              <a:xfrm>
                <a:off x="2770" y="804"/>
                <a:ext cx="118" cy="128"/>
              </a:xfrm>
              <a:custGeom>
                <a:avLst/>
                <a:gdLst>
                  <a:gd name="T0" fmla="*/ 0 w 50"/>
                  <a:gd name="T1" fmla="*/ 1 h 54"/>
                  <a:gd name="T2" fmla="*/ 47 w 50"/>
                  <a:gd name="T3" fmla="*/ 54 h 54"/>
                  <a:gd name="T4" fmla="*/ 47 w 50"/>
                  <a:gd name="T5" fmla="*/ 52 h 54"/>
                  <a:gd name="T6" fmla="*/ 5 w 50"/>
                  <a:gd name="T7" fmla="*/ 2 h 54"/>
                  <a:gd name="T8" fmla="*/ 0 w 50"/>
                  <a:gd name="T9" fmla="*/ 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4">
                    <a:moveTo>
                      <a:pt x="0" y="1"/>
                    </a:moveTo>
                    <a:cubicBezTo>
                      <a:pt x="3" y="28"/>
                      <a:pt x="20" y="48"/>
                      <a:pt x="47" y="54"/>
                    </a:cubicBezTo>
                    <a:cubicBezTo>
                      <a:pt x="50" y="54"/>
                      <a:pt x="50" y="52"/>
                      <a:pt x="47" y="52"/>
                    </a:cubicBezTo>
                    <a:cubicBezTo>
                      <a:pt x="22" y="47"/>
                      <a:pt x="7" y="27"/>
                      <a:pt x="5" y="2"/>
                    </a:cubicBezTo>
                    <a:cubicBezTo>
                      <a:pt x="5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45"/>
              <p:cNvSpPr/>
              <p:nvPr/>
            </p:nvSpPr>
            <p:spPr bwMode="auto">
              <a:xfrm>
                <a:off x="2720" y="865"/>
                <a:ext cx="180" cy="46"/>
              </a:xfrm>
              <a:custGeom>
                <a:avLst/>
                <a:gdLst>
                  <a:gd name="T0" fmla="*/ 6 w 76"/>
                  <a:gd name="T1" fmla="*/ 18 h 19"/>
                  <a:gd name="T2" fmla="*/ 71 w 76"/>
                  <a:gd name="T3" fmla="*/ 5 h 19"/>
                  <a:gd name="T4" fmla="*/ 73 w 76"/>
                  <a:gd name="T5" fmla="*/ 3 h 19"/>
                  <a:gd name="T6" fmla="*/ 2 w 76"/>
                  <a:gd name="T7" fmla="*/ 17 h 19"/>
                  <a:gd name="T8" fmla="*/ 6 w 76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9">
                    <a:moveTo>
                      <a:pt x="6" y="18"/>
                    </a:moveTo>
                    <a:cubicBezTo>
                      <a:pt x="24" y="6"/>
                      <a:pt x="50" y="2"/>
                      <a:pt x="71" y="5"/>
                    </a:cubicBezTo>
                    <a:cubicBezTo>
                      <a:pt x="72" y="5"/>
                      <a:pt x="76" y="3"/>
                      <a:pt x="73" y="3"/>
                    </a:cubicBezTo>
                    <a:cubicBezTo>
                      <a:pt x="50" y="0"/>
                      <a:pt x="22" y="4"/>
                      <a:pt x="2" y="17"/>
                    </a:cubicBezTo>
                    <a:cubicBezTo>
                      <a:pt x="0" y="19"/>
                      <a:pt x="5" y="19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46"/>
              <p:cNvSpPr/>
              <p:nvPr/>
            </p:nvSpPr>
            <p:spPr bwMode="auto">
              <a:xfrm>
                <a:off x="2789" y="797"/>
                <a:ext cx="49" cy="166"/>
              </a:xfrm>
              <a:custGeom>
                <a:avLst/>
                <a:gdLst>
                  <a:gd name="T0" fmla="*/ 15 w 21"/>
                  <a:gd name="T1" fmla="*/ 2 h 70"/>
                  <a:gd name="T2" fmla="*/ 14 w 21"/>
                  <a:gd name="T3" fmla="*/ 69 h 70"/>
                  <a:gd name="T4" fmla="*/ 19 w 21"/>
                  <a:gd name="T5" fmla="*/ 68 h 70"/>
                  <a:gd name="T6" fmla="*/ 20 w 21"/>
                  <a:gd name="T7" fmla="*/ 2 h 70"/>
                  <a:gd name="T8" fmla="*/ 15 w 21"/>
                  <a:gd name="T9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0">
                    <a:moveTo>
                      <a:pt x="15" y="2"/>
                    </a:moveTo>
                    <a:cubicBezTo>
                      <a:pt x="2" y="23"/>
                      <a:pt x="0" y="48"/>
                      <a:pt x="14" y="69"/>
                    </a:cubicBezTo>
                    <a:cubicBezTo>
                      <a:pt x="15" y="70"/>
                      <a:pt x="20" y="70"/>
                      <a:pt x="19" y="68"/>
                    </a:cubicBezTo>
                    <a:cubicBezTo>
                      <a:pt x="5" y="48"/>
                      <a:pt x="7" y="23"/>
                      <a:pt x="20" y="2"/>
                    </a:cubicBezTo>
                    <a:cubicBezTo>
                      <a:pt x="21" y="1"/>
                      <a:pt x="16" y="0"/>
                      <a:pt x="1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147"/>
              <p:cNvSpPr/>
              <p:nvPr/>
            </p:nvSpPr>
            <p:spPr bwMode="auto">
              <a:xfrm>
                <a:off x="2233" y="479"/>
                <a:ext cx="570" cy="401"/>
              </a:xfrm>
              <a:custGeom>
                <a:avLst/>
                <a:gdLst>
                  <a:gd name="T0" fmla="*/ 238 w 240"/>
                  <a:gd name="T1" fmla="*/ 166 h 169"/>
                  <a:gd name="T2" fmla="*/ 6 w 240"/>
                  <a:gd name="T3" fmla="*/ 1 h 169"/>
                  <a:gd name="T4" fmla="*/ 2 w 240"/>
                  <a:gd name="T5" fmla="*/ 2 h 169"/>
                  <a:gd name="T6" fmla="*/ 234 w 240"/>
                  <a:gd name="T7" fmla="*/ 168 h 169"/>
                  <a:gd name="T8" fmla="*/ 238 w 240"/>
                  <a:gd name="T9" fmla="*/ 16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69">
                    <a:moveTo>
                      <a:pt x="238" y="166"/>
                    </a:moveTo>
                    <a:cubicBezTo>
                      <a:pt x="161" y="112"/>
                      <a:pt x="82" y="59"/>
                      <a:pt x="6" y="1"/>
                    </a:cubicBezTo>
                    <a:cubicBezTo>
                      <a:pt x="5" y="0"/>
                      <a:pt x="0" y="1"/>
                      <a:pt x="2" y="2"/>
                    </a:cubicBezTo>
                    <a:cubicBezTo>
                      <a:pt x="77" y="60"/>
                      <a:pt x="156" y="113"/>
                      <a:pt x="234" y="168"/>
                    </a:cubicBezTo>
                    <a:cubicBezTo>
                      <a:pt x="235" y="169"/>
                      <a:pt x="240" y="167"/>
                      <a:pt x="238" y="1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148"/>
              <p:cNvSpPr/>
              <p:nvPr/>
            </p:nvSpPr>
            <p:spPr bwMode="auto">
              <a:xfrm>
                <a:off x="2784" y="861"/>
                <a:ext cx="43" cy="40"/>
              </a:xfrm>
              <a:custGeom>
                <a:avLst/>
                <a:gdLst>
                  <a:gd name="T0" fmla="*/ 4 w 18"/>
                  <a:gd name="T1" fmla="*/ 15 h 17"/>
                  <a:gd name="T2" fmla="*/ 3 w 18"/>
                  <a:gd name="T3" fmla="*/ 4 h 17"/>
                  <a:gd name="T4" fmla="*/ 14 w 18"/>
                  <a:gd name="T5" fmla="*/ 3 h 17"/>
                  <a:gd name="T6" fmla="*/ 15 w 18"/>
                  <a:gd name="T7" fmla="*/ 14 h 17"/>
                  <a:gd name="T8" fmla="*/ 4 w 18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4" y="15"/>
                    </a:moveTo>
                    <a:cubicBezTo>
                      <a:pt x="1" y="12"/>
                      <a:pt x="0" y="8"/>
                      <a:pt x="3" y="4"/>
                    </a:cubicBezTo>
                    <a:cubicBezTo>
                      <a:pt x="6" y="1"/>
                      <a:pt x="10" y="0"/>
                      <a:pt x="14" y="3"/>
                    </a:cubicBezTo>
                    <a:cubicBezTo>
                      <a:pt x="17" y="5"/>
                      <a:pt x="18" y="10"/>
                      <a:pt x="15" y="14"/>
                    </a:cubicBezTo>
                    <a:cubicBezTo>
                      <a:pt x="13" y="17"/>
                      <a:pt x="8" y="17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149"/>
              <p:cNvSpPr/>
              <p:nvPr/>
            </p:nvSpPr>
            <p:spPr bwMode="auto">
              <a:xfrm>
                <a:off x="2539" y="1029"/>
                <a:ext cx="174" cy="102"/>
              </a:xfrm>
              <a:custGeom>
                <a:avLst/>
                <a:gdLst>
                  <a:gd name="T0" fmla="*/ 6 w 73"/>
                  <a:gd name="T1" fmla="*/ 42 h 43"/>
                  <a:gd name="T2" fmla="*/ 68 w 73"/>
                  <a:gd name="T3" fmla="*/ 9 h 43"/>
                  <a:gd name="T4" fmla="*/ 70 w 73"/>
                  <a:gd name="T5" fmla="*/ 7 h 43"/>
                  <a:gd name="T6" fmla="*/ 1 w 73"/>
                  <a:gd name="T7" fmla="*/ 41 h 43"/>
                  <a:gd name="T8" fmla="*/ 6 w 73"/>
                  <a:gd name="T9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43">
                    <a:moveTo>
                      <a:pt x="6" y="42"/>
                    </a:moveTo>
                    <a:cubicBezTo>
                      <a:pt x="17" y="17"/>
                      <a:pt x="40" y="2"/>
                      <a:pt x="68" y="9"/>
                    </a:cubicBezTo>
                    <a:cubicBezTo>
                      <a:pt x="70" y="9"/>
                      <a:pt x="73" y="8"/>
                      <a:pt x="70" y="7"/>
                    </a:cubicBezTo>
                    <a:cubicBezTo>
                      <a:pt x="40" y="0"/>
                      <a:pt x="14" y="13"/>
                      <a:pt x="1" y="41"/>
                    </a:cubicBezTo>
                    <a:cubicBezTo>
                      <a:pt x="0" y="42"/>
                      <a:pt x="5" y="43"/>
                      <a:pt x="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150"/>
              <p:cNvSpPr/>
              <p:nvPr/>
            </p:nvSpPr>
            <p:spPr bwMode="auto">
              <a:xfrm>
                <a:off x="2589" y="982"/>
                <a:ext cx="83" cy="159"/>
              </a:xfrm>
              <a:custGeom>
                <a:avLst/>
                <a:gdLst>
                  <a:gd name="T0" fmla="*/ 7 w 35"/>
                  <a:gd name="T1" fmla="*/ 1 h 67"/>
                  <a:gd name="T2" fmla="*/ 29 w 35"/>
                  <a:gd name="T3" fmla="*/ 66 h 67"/>
                  <a:gd name="T4" fmla="*/ 33 w 35"/>
                  <a:gd name="T5" fmla="*/ 66 h 67"/>
                  <a:gd name="T6" fmla="*/ 12 w 35"/>
                  <a:gd name="T7" fmla="*/ 2 h 67"/>
                  <a:gd name="T8" fmla="*/ 7 w 35"/>
                  <a:gd name="T9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67">
                    <a:moveTo>
                      <a:pt x="7" y="1"/>
                    </a:moveTo>
                    <a:cubicBezTo>
                      <a:pt x="0" y="27"/>
                      <a:pt x="7" y="51"/>
                      <a:pt x="29" y="66"/>
                    </a:cubicBezTo>
                    <a:cubicBezTo>
                      <a:pt x="30" y="67"/>
                      <a:pt x="35" y="67"/>
                      <a:pt x="33" y="66"/>
                    </a:cubicBezTo>
                    <a:cubicBezTo>
                      <a:pt x="11" y="51"/>
                      <a:pt x="5" y="27"/>
                      <a:pt x="12" y="2"/>
                    </a:cubicBezTo>
                    <a:cubicBezTo>
                      <a:pt x="13" y="1"/>
                      <a:pt x="8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151"/>
              <p:cNvSpPr/>
              <p:nvPr/>
            </p:nvSpPr>
            <p:spPr bwMode="auto">
              <a:xfrm>
                <a:off x="2523" y="1048"/>
                <a:ext cx="178" cy="45"/>
              </a:xfrm>
              <a:custGeom>
                <a:avLst/>
                <a:gdLst>
                  <a:gd name="T0" fmla="*/ 4 w 75"/>
                  <a:gd name="T1" fmla="*/ 6 h 19"/>
                  <a:gd name="T2" fmla="*/ 69 w 75"/>
                  <a:gd name="T3" fmla="*/ 19 h 19"/>
                  <a:gd name="T4" fmla="*/ 74 w 75"/>
                  <a:gd name="T5" fmla="*/ 17 h 19"/>
                  <a:gd name="T6" fmla="*/ 3 w 75"/>
                  <a:gd name="T7" fmla="*/ 4 h 19"/>
                  <a:gd name="T8" fmla="*/ 4 w 75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9">
                    <a:moveTo>
                      <a:pt x="4" y="6"/>
                    </a:moveTo>
                    <a:cubicBezTo>
                      <a:pt x="26" y="2"/>
                      <a:pt x="51" y="9"/>
                      <a:pt x="69" y="19"/>
                    </a:cubicBezTo>
                    <a:cubicBezTo>
                      <a:pt x="71" y="19"/>
                      <a:pt x="75" y="18"/>
                      <a:pt x="74" y="17"/>
                    </a:cubicBezTo>
                    <a:cubicBezTo>
                      <a:pt x="53" y="6"/>
                      <a:pt x="26" y="0"/>
                      <a:pt x="3" y="4"/>
                    </a:cubicBezTo>
                    <a:cubicBezTo>
                      <a:pt x="0" y="5"/>
                      <a:pt x="2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152"/>
              <p:cNvSpPr/>
              <p:nvPr/>
            </p:nvSpPr>
            <p:spPr bwMode="auto">
              <a:xfrm>
                <a:off x="2585" y="998"/>
                <a:ext cx="90" cy="152"/>
              </a:xfrm>
              <a:custGeom>
                <a:avLst/>
                <a:gdLst>
                  <a:gd name="T0" fmla="*/ 32 w 38"/>
                  <a:gd name="T1" fmla="*/ 1 h 64"/>
                  <a:gd name="T2" fmla="*/ 5 w 38"/>
                  <a:gd name="T3" fmla="*/ 63 h 64"/>
                  <a:gd name="T4" fmla="*/ 10 w 38"/>
                  <a:gd name="T5" fmla="*/ 62 h 64"/>
                  <a:gd name="T6" fmla="*/ 36 w 38"/>
                  <a:gd name="T7" fmla="*/ 1 h 64"/>
                  <a:gd name="T8" fmla="*/ 32 w 38"/>
                  <a:gd name="T9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64">
                    <a:moveTo>
                      <a:pt x="32" y="1"/>
                    </a:moveTo>
                    <a:cubicBezTo>
                      <a:pt x="12" y="15"/>
                      <a:pt x="0" y="38"/>
                      <a:pt x="5" y="63"/>
                    </a:cubicBezTo>
                    <a:cubicBezTo>
                      <a:pt x="6" y="64"/>
                      <a:pt x="11" y="64"/>
                      <a:pt x="10" y="62"/>
                    </a:cubicBezTo>
                    <a:cubicBezTo>
                      <a:pt x="5" y="38"/>
                      <a:pt x="16" y="15"/>
                      <a:pt x="36" y="1"/>
                    </a:cubicBezTo>
                    <a:cubicBezTo>
                      <a:pt x="38" y="0"/>
                      <a:pt x="33" y="0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153"/>
              <p:cNvSpPr/>
              <p:nvPr/>
            </p:nvSpPr>
            <p:spPr bwMode="auto">
              <a:xfrm>
                <a:off x="2236" y="479"/>
                <a:ext cx="375" cy="581"/>
              </a:xfrm>
              <a:custGeom>
                <a:avLst/>
                <a:gdLst>
                  <a:gd name="T0" fmla="*/ 157 w 158"/>
                  <a:gd name="T1" fmla="*/ 243 h 245"/>
                  <a:gd name="T2" fmla="*/ 5 w 158"/>
                  <a:gd name="T3" fmla="*/ 1 h 245"/>
                  <a:gd name="T4" fmla="*/ 1 w 158"/>
                  <a:gd name="T5" fmla="*/ 2 h 245"/>
                  <a:gd name="T6" fmla="*/ 153 w 158"/>
                  <a:gd name="T7" fmla="*/ 244 h 245"/>
                  <a:gd name="T8" fmla="*/ 157 w 158"/>
                  <a:gd name="T9" fmla="*/ 243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245">
                    <a:moveTo>
                      <a:pt x="157" y="243"/>
                    </a:moveTo>
                    <a:cubicBezTo>
                      <a:pt x="106" y="163"/>
                      <a:pt x="53" y="83"/>
                      <a:pt x="5" y="1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48" y="84"/>
                      <a:pt x="101" y="164"/>
                      <a:pt x="153" y="244"/>
                    </a:cubicBezTo>
                    <a:cubicBezTo>
                      <a:pt x="153" y="245"/>
                      <a:pt x="158" y="244"/>
                      <a:pt x="157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154"/>
              <p:cNvSpPr/>
              <p:nvPr/>
            </p:nvSpPr>
            <p:spPr bwMode="auto">
              <a:xfrm>
                <a:off x="2592" y="1046"/>
                <a:ext cx="40" cy="40"/>
              </a:xfrm>
              <a:custGeom>
                <a:avLst/>
                <a:gdLst>
                  <a:gd name="T0" fmla="*/ 2 w 17"/>
                  <a:gd name="T1" fmla="*/ 12 h 17"/>
                  <a:gd name="T2" fmla="*/ 4 w 17"/>
                  <a:gd name="T3" fmla="*/ 2 h 17"/>
                  <a:gd name="T4" fmla="*/ 15 w 17"/>
                  <a:gd name="T5" fmla="*/ 5 h 17"/>
                  <a:gd name="T6" fmla="*/ 12 w 17"/>
                  <a:gd name="T7" fmla="*/ 15 h 17"/>
                  <a:gd name="T8" fmla="*/ 2 w 17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2" y="12"/>
                    </a:moveTo>
                    <a:cubicBezTo>
                      <a:pt x="0" y="9"/>
                      <a:pt x="1" y="4"/>
                      <a:pt x="4" y="2"/>
                    </a:cubicBezTo>
                    <a:cubicBezTo>
                      <a:pt x="8" y="0"/>
                      <a:pt x="13" y="1"/>
                      <a:pt x="15" y="5"/>
                    </a:cubicBezTo>
                    <a:cubicBezTo>
                      <a:pt x="17" y="8"/>
                      <a:pt x="16" y="13"/>
                      <a:pt x="12" y="15"/>
                    </a:cubicBezTo>
                    <a:cubicBezTo>
                      <a:pt x="9" y="17"/>
                      <a:pt x="4" y="16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155"/>
              <p:cNvSpPr/>
              <p:nvPr/>
            </p:nvSpPr>
            <p:spPr bwMode="auto">
              <a:xfrm>
                <a:off x="2285" y="1153"/>
                <a:ext cx="193" cy="64"/>
              </a:xfrm>
              <a:custGeom>
                <a:avLst/>
                <a:gdLst>
                  <a:gd name="T0" fmla="*/ 6 w 81"/>
                  <a:gd name="T1" fmla="*/ 26 h 27"/>
                  <a:gd name="T2" fmla="*/ 75 w 81"/>
                  <a:gd name="T3" fmla="*/ 18 h 27"/>
                  <a:gd name="T4" fmla="*/ 79 w 81"/>
                  <a:gd name="T5" fmla="*/ 17 h 27"/>
                  <a:gd name="T6" fmla="*/ 1 w 81"/>
                  <a:gd name="T7" fmla="*/ 25 h 27"/>
                  <a:gd name="T8" fmla="*/ 6 w 81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7">
                    <a:moveTo>
                      <a:pt x="6" y="26"/>
                    </a:moveTo>
                    <a:cubicBezTo>
                      <a:pt x="26" y="7"/>
                      <a:pt x="51" y="2"/>
                      <a:pt x="75" y="18"/>
                    </a:cubicBezTo>
                    <a:cubicBezTo>
                      <a:pt x="76" y="19"/>
                      <a:pt x="81" y="19"/>
                      <a:pt x="79" y="17"/>
                    </a:cubicBezTo>
                    <a:cubicBezTo>
                      <a:pt x="53" y="0"/>
                      <a:pt x="23" y="4"/>
                      <a:pt x="1" y="25"/>
                    </a:cubicBezTo>
                    <a:cubicBezTo>
                      <a:pt x="0" y="26"/>
                      <a:pt x="5" y="27"/>
                      <a:pt x="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156"/>
              <p:cNvSpPr/>
              <p:nvPr/>
            </p:nvSpPr>
            <p:spPr bwMode="auto">
              <a:xfrm>
                <a:off x="2357" y="1100"/>
                <a:ext cx="57" cy="169"/>
              </a:xfrm>
              <a:custGeom>
                <a:avLst/>
                <a:gdLst>
                  <a:gd name="T0" fmla="*/ 18 w 24"/>
                  <a:gd name="T1" fmla="*/ 1 h 71"/>
                  <a:gd name="T2" fmla="*/ 16 w 24"/>
                  <a:gd name="T3" fmla="*/ 69 h 71"/>
                  <a:gd name="T4" fmla="*/ 20 w 24"/>
                  <a:gd name="T5" fmla="*/ 69 h 71"/>
                  <a:gd name="T6" fmla="*/ 23 w 24"/>
                  <a:gd name="T7" fmla="*/ 2 h 71"/>
                  <a:gd name="T8" fmla="*/ 18 w 24"/>
                  <a:gd name="T9" fmla="*/ 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71">
                    <a:moveTo>
                      <a:pt x="18" y="1"/>
                    </a:moveTo>
                    <a:cubicBezTo>
                      <a:pt x="2" y="22"/>
                      <a:pt x="0" y="47"/>
                      <a:pt x="16" y="69"/>
                    </a:cubicBezTo>
                    <a:cubicBezTo>
                      <a:pt x="16" y="70"/>
                      <a:pt x="21" y="71"/>
                      <a:pt x="20" y="69"/>
                    </a:cubicBezTo>
                    <a:cubicBezTo>
                      <a:pt x="5" y="47"/>
                      <a:pt x="7" y="23"/>
                      <a:pt x="23" y="2"/>
                    </a:cubicBezTo>
                    <a:cubicBezTo>
                      <a:pt x="24" y="1"/>
                      <a:pt x="19" y="0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157"/>
              <p:cNvSpPr/>
              <p:nvPr/>
            </p:nvSpPr>
            <p:spPr bwMode="auto">
              <a:xfrm>
                <a:off x="2293" y="1143"/>
                <a:ext cx="159" cy="93"/>
              </a:xfrm>
              <a:custGeom>
                <a:avLst/>
                <a:gdLst>
                  <a:gd name="T0" fmla="*/ 3 w 67"/>
                  <a:gd name="T1" fmla="*/ 2 h 39"/>
                  <a:gd name="T2" fmla="*/ 61 w 67"/>
                  <a:gd name="T3" fmla="*/ 37 h 39"/>
                  <a:gd name="T4" fmla="*/ 66 w 67"/>
                  <a:gd name="T5" fmla="*/ 36 h 39"/>
                  <a:gd name="T6" fmla="*/ 5 w 67"/>
                  <a:gd name="T7" fmla="*/ 0 h 39"/>
                  <a:gd name="T8" fmla="*/ 3 w 67"/>
                  <a:gd name="T9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39">
                    <a:moveTo>
                      <a:pt x="3" y="2"/>
                    </a:moveTo>
                    <a:cubicBezTo>
                      <a:pt x="25" y="6"/>
                      <a:pt x="47" y="21"/>
                      <a:pt x="61" y="37"/>
                    </a:cubicBezTo>
                    <a:cubicBezTo>
                      <a:pt x="62" y="39"/>
                      <a:pt x="67" y="37"/>
                      <a:pt x="66" y="36"/>
                    </a:cubicBezTo>
                    <a:cubicBezTo>
                      <a:pt x="51" y="19"/>
                      <a:pt x="28" y="4"/>
                      <a:pt x="5" y="0"/>
                    </a:cubicBezTo>
                    <a:cubicBezTo>
                      <a:pt x="4" y="0"/>
                      <a:pt x="0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158"/>
              <p:cNvSpPr/>
              <p:nvPr/>
            </p:nvSpPr>
            <p:spPr bwMode="auto">
              <a:xfrm>
                <a:off x="2333" y="1134"/>
                <a:ext cx="128" cy="120"/>
              </a:xfrm>
              <a:custGeom>
                <a:avLst/>
                <a:gdLst>
                  <a:gd name="T0" fmla="*/ 48 w 54"/>
                  <a:gd name="T1" fmla="*/ 1 h 51"/>
                  <a:gd name="T2" fmla="*/ 0 w 54"/>
                  <a:gd name="T3" fmla="*/ 50 h 51"/>
                  <a:gd name="T4" fmla="*/ 5 w 54"/>
                  <a:gd name="T5" fmla="*/ 50 h 51"/>
                  <a:gd name="T6" fmla="*/ 50 w 54"/>
                  <a:gd name="T7" fmla="*/ 2 h 51"/>
                  <a:gd name="T8" fmla="*/ 48 w 54"/>
                  <a:gd name="T9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1">
                    <a:moveTo>
                      <a:pt x="48" y="1"/>
                    </a:moveTo>
                    <a:cubicBezTo>
                      <a:pt x="24" y="7"/>
                      <a:pt x="3" y="24"/>
                      <a:pt x="0" y="50"/>
                    </a:cubicBezTo>
                    <a:cubicBezTo>
                      <a:pt x="0" y="51"/>
                      <a:pt x="5" y="51"/>
                      <a:pt x="5" y="50"/>
                    </a:cubicBezTo>
                    <a:cubicBezTo>
                      <a:pt x="8" y="25"/>
                      <a:pt x="27" y="8"/>
                      <a:pt x="50" y="2"/>
                    </a:cubicBezTo>
                    <a:cubicBezTo>
                      <a:pt x="54" y="1"/>
                      <a:pt x="49" y="0"/>
                      <a:pt x="4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159"/>
              <p:cNvSpPr/>
              <p:nvPr/>
            </p:nvSpPr>
            <p:spPr bwMode="auto">
              <a:xfrm>
                <a:off x="2228" y="500"/>
                <a:ext cx="150" cy="669"/>
              </a:xfrm>
              <a:custGeom>
                <a:avLst/>
                <a:gdLst>
                  <a:gd name="T0" fmla="*/ 63 w 63"/>
                  <a:gd name="T1" fmla="*/ 280 h 282"/>
                  <a:gd name="T2" fmla="*/ 5 w 63"/>
                  <a:gd name="T3" fmla="*/ 1 h 282"/>
                  <a:gd name="T4" fmla="*/ 0 w 63"/>
                  <a:gd name="T5" fmla="*/ 2 h 282"/>
                  <a:gd name="T6" fmla="*/ 58 w 63"/>
                  <a:gd name="T7" fmla="*/ 281 h 282"/>
                  <a:gd name="T8" fmla="*/ 63 w 63"/>
                  <a:gd name="T9" fmla="*/ 28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82">
                    <a:moveTo>
                      <a:pt x="63" y="280"/>
                    </a:moveTo>
                    <a:cubicBezTo>
                      <a:pt x="43" y="188"/>
                      <a:pt x="21" y="95"/>
                      <a:pt x="5" y="1"/>
                    </a:cubicBezTo>
                    <a:cubicBezTo>
                      <a:pt x="5" y="0"/>
                      <a:pt x="0" y="0"/>
                      <a:pt x="0" y="2"/>
                    </a:cubicBezTo>
                    <a:cubicBezTo>
                      <a:pt x="16" y="95"/>
                      <a:pt x="38" y="188"/>
                      <a:pt x="58" y="281"/>
                    </a:cubicBezTo>
                    <a:cubicBezTo>
                      <a:pt x="58" y="282"/>
                      <a:pt x="63" y="282"/>
                      <a:pt x="63" y="2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160"/>
              <p:cNvSpPr/>
              <p:nvPr/>
            </p:nvSpPr>
            <p:spPr bwMode="auto">
              <a:xfrm>
                <a:off x="2357" y="1160"/>
                <a:ext cx="38" cy="38"/>
              </a:xfrm>
              <a:custGeom>
                <a:avLst/>
                <a:gdLst>
                  <a:gd name="T0" fmla="*/ 0 w 16"/>
                  <a:gd name="T1" fmla="*/ 9 h 16"/>
                  <a:gd name="T2" fmla="*/ 7 w 16"/>
                  <a:gd name="T3" fmla="*/ 0 h 16"/>
                  <a:gd name="T4" fmla="*/ 16 w 16"/>
                  <a:gd name="T5" fmla="*/ 7 h 16"/>
                  <a:gd name="T6" fmla="*/ 9 w 16"/>
                  <a:gd name="T7" fmla="*/ 16 h 16"/>
                  <a:gd name="T8" fmla="*/ 0 w 16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9"/>
                    </a:moveTo>
                    <a:cubicBezTo>
                      <a:pt x="0" y="5"/>
                      <a:pt x="3" y="1"/>
                      <a:pt x="7" y="0"/>
                    </a:cubicBezTo>
                    <a:cubicBezTo>
                      <a:pt x="11" y="0"/>
                      <a:pt x="15" y="3"/>
                      <a:pt x="16" y="7"/>
                    </a:cubicBezTo>
                    <a:cubicBezTo>
                      <a:pt x="16" y="11"/>
                      <a:pt x="13" y="15"/>
                      <a:pt x="9" y="16"/>
                    </a:cubicBezTo>
                    <a:cubicBezTo>
                      <a:pt x="5" y="16"/>
                      <a:pt x="1" y="13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161"/>
              <p:cNvSpPr/>
              <p:nvPr/>
            </p:nvSpPr>
            <p:spPr bwMode="auto">
              <a:xfrm>
                <a:off x="2041" y="1155"/>
                <a:ext cx="187" cy="76"/>
              </a:xfrm>
              <a:custGeom>
                <a:avLst/>
                <a:gdLst>
                  <a:gd name="T0" fmla="*/ 6 w 79"/>
                  <a:gd name="T1" fmla="*/ 14 h 32"/>
                  <a:gd name="T2" fmla="*/ 73 w 79"/>
                  <a:gd name="T3" fmla="*/ 31 h 32"/>
                  <a:gd name="T4" fmla="*/ 78 w 79"/>
                  <a:gd name="T5" fmla="*/ 31 h 32"/>
                  <a:gd name="T6" fmla="*/ 2 w 79"/>
                  <a:gd name="T7" fmla="*/ 12 h 32"/>
                  <a:gd name="T8" fmla="*/ 6 w 79"/>
                  <a:gd name="T9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2">
                    <a:moveTo>
                      <a:pt x="6" y="14"/>
                    </a:moveTo>
                    <a:cubicBezTo>
                      <a:pt x="32" y="3"/>
                      <a:pt x="57" y="8"/>
                      <a:pt x="73" y="31"/>
                    </a:cubicBezTo>
                    <a:cubicBezTo>
                      <a:pt x="74" y="32"/>
                      <a:pt x="79" y="32"/>
                      <a:pt x="78" y="31"/>
                    </a:cubicBezTo>
                    <a:cubicBezTo>
                      <a:pt x="60" y="6"/>
                      <a:pt x="30" y="0"/>
                      <a:pt x="2" y="12"/>
                    </a:cubicBezTo>
                    <a:cubicBezTo>
                      <a:pt x="0" y="13"/>
                      <a:pt x="5" y="15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162"/>
              <p:cNvSpPr/>
              <p:nvPr/>
            </p:nvSpPr>
            <p:spPr bwMode="auto">
              <a:xfrm>
                <a:off x="2110" y="1119"/>
                <a:ext cx="92" cy="154"/>
              </a:xfrm>
              <a:custGeom>
                <a:avLst/>
                <a:gdLst>
                  <a:gd name="T0" fmla="*/ 33 w 39"/>
                  <a:gd name="T1" fmla="*/ 1 h 65"/>
                  <a:gd name="T2" fmla="*/ 7 w 39"/>
                  <a:gd name="T3" fmla="*/ 63 h 65"/>
                  <a:gd name="T4" fmla="*/ 12 w 39"/>
                  <a:gd name="T5" fmla="*/ 64 h 65"/>
                  <a:gd name="T6" fmla="*/ 38 w 39"/>
                  <a:gd name="T7" fmla="*/ 2 h 65"/>
                  <a:gd name="T8" fmla="*/ 33 w 39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5">
                    <a:moveTo>
                      <a:pt x="33" y="1"/>
                    </a:moveTo>
                    <a:cubicBezTo>
                      <a:pt x="10" y="15"/>
                      <a:pt x="0" y="37"/>
                      <a:pt x="7" y="63"/>
                    </a:cubicBezTo>
                    <a:cubicBezTo>
                      <a:pt x="7" y="65"/>
                      <a:pt x="12" y="65"/>
                      <a:pt x="12" y="64"/>
                    </a:cubicBezTo>
                    <a:cubicBezTo>
                      <a:pt x="5" y="38"/>
                      <a:pt x="15" y="16"/>
                      <a:pt x="38" y="2"/>
                    </a:cubicBezTo>
                    <a:cubicBezTo>
                      <a:pt x="39" y="2"/>
                      <a:pt x="34" y="0"/>
                      <a:pt x="3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163"/>
              <p:cNvSpPr/>
              <p:nvPr/>
            </p:nvSpPr>
            <p:spPr bwMode="auto">
              <a:xfrm>
                <a:off x="2074" y="1122"/>
                <a:ext cx="116" cy="137"/>
              </a:xfrm>
              <a:custGeom>
                <a:avLst/>
                <a:gdLst>
                  <a:gd name="T0" fmla="*/ 2 w 49"/>
                  <a:gd name="T1" fmla="*/ 2 h 58"/>
                  <a:gd name="T2" fmla="*/ 44 w 49"/>
                  <a:gd name="T3" fmla="*/ 56 h 58"/>
                  <a:gd name="T4" fmla="*/ 49 w 49"/>
                  <a:gd name="T5" fmla="*/ 56 h 58"/>
                  <a:gd name="T6" fmla="*/ 6 w 49"/>
                  <a:gd name="T7" fmla="*/ 1 h 58"/>
                  <a:gd name="T8" fmla="*/ 2 w 49"/>
                  <a:gd name="T9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8">
                    <a:moveTo>
                      <a:pt x="2" y="2"/>
                    </a:moveTo>
                    <a:cubicBezTo>
                      <a:pt x="21" y="13"/>
                      <a:pt x="37" y="36"/>
                      <a:pt x="44" y="56"/>
                    </a:cubicBezTo>
                    <a:cubicBezTo>
                      <a:pt x="45" y="58"/>
                      <a:pt x="49" y="57"/>
                      <a:pt x="49" y="56"/>
                    </a:cubicBezTo>
                    <a:cubicBezTo>
                      <a:pt x="41" y="35"/>
                      <a:pt x="26" y="12"/>
                      <a:pt x="6" y="1"/>
                    </a:cubicBezTo>
                    <a:cubicBezTo>
                      <a:pt x="5" y="0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164"/>
              <p:cNvSpPr/>
              <p:nvPr/>
            </p:nvSpPr>
            <p:spPr bwMode="auto">
              <a:xfrm>
                <a:off x="2074" y="1160"/>
                <a:ext cx="159" cy="80"/>
              </a:xfrm>
              <a:custGeom>
                <a:avLst/>
                <a:gdLst>
                  <a:gd name="T0" fmla="*/ 64 w 67"/>
                  <a:gd name="T1" fmla="*/ 3 h 34"/>
                  <a:gd name="T2" fmla="*/ 0 w 67"/>
                  <a:gd name="T3" fmla="*/ 33 h 34"/>
                  <a:gd name="T4" fmla="*/ 5 w 67"/>
                  <a:gd name="T5" fmla="*/ 33 h 34"/>
                  <a:gd name="T6" fmla="*/ 62 w 67"/>
                  <a:gd name="T7" fmla="*/ 5 h 34"/>
                  <a:gd name="T8" fmla="*/ 64 w 67"/>
                  <a:gd name="T9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34">
                    <a:moveTo>
                      <a:pt x="64" y="3"/>
                    </a:moveTo>
                    <a:cubicBezTo>
                      <a:pt x="38" y="0"/>
                      <a:pt x="13" y="9"/>
                      <a:pt x="0" y="33"/>
                    </a:cubicBezTo>
                    <a:cubicBezTo>
                      <a:pt x="0" y="34"/>
                      <a:pt x="4" y="34"/>
                      <a:pt x="5" y="33"/>
                    </a:cubicBezTo>
                    <a:cubicBezTo>
                      <a:pt x="16" y="12"/>
                      <a:pt x="39" y="2"/>
                      <a:pt x="62" y="5"/>
                    </a:cubicBezTo>
                    <a:cubicBezTo>
                      <a:pt x="65" y="5"/>
                      <a:pt x="67" y="3"/>
                      <a:pt x="6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165"/>
              <p:cNvSpPr/>
              <p:nvPr/>
            </p:nvSpPr>
            <p:spPr bwMode="auto">
              <a:xfrm>
                <a:off x="2133" y="498"/>
                <a:ext cx="117" cy="673"/>
              </a:xfrm>
              <a:custGeom>
                <a:avLst/>
                <a:gdLst>
                  <a:gd name="T0" fmla="*/ 6 w 49"/>
                  <a:gd name="T1" fmla="*/ 283 h 284"/>
                  <a:gd name="T2" fmla="*/ 49 w 49"/>
                  <a:gd name="T3" fmla="*/ 1 h 284"/>
                  <a:gd name="T4" fmla="*/ 44 w 49"/>
                  <a:gd name="T5" fmla="*/ 1 h 284"/>
                  <a:gd name="T6" fmla="*/ 1 w 49"/>
                  <a:gd name="T7" fmla="*/ 283 h 284"/>
                  <a:gd name="T8" fmla="*/ 6 w 49"/>
                  <a:gd name="T9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84">
                    <a:moveTo>
                      <a:pt x="6" y="283"/>
                    </a:moveTo>
                    <a:cubicBezTo>
                      <a:pt x="19" y="189"/>
                      <a:pt x="31" y="94"/>
                      <a:pt x="49" y="1"/>
                    </a:cubicBezTo>
                    <a:cubicBezTo>
                      <a:pt x="49" y="0"/>
                      <a:pt x="44" y="0"/>
                      <a:pt x="44" y="1"/>
                    </a:cubicBezTo>
                    <a:cubicBezTo>
                      <a:pt x="26" y="95"/>
                      <a:pt x="14" y="189"/>
                      <a:pt x="1" y="283"/>
                    </a:cubicBezTo>
                    <a:cubicBezTo>
                      <a:pt x="0" y="284"/>
                      <a:pt x="5" y="284"/>
                      <a:pt x="6" y="2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166"/>
              <p:cNvSpPr/>
              <p:nvPr/>
            </p:nvSpPr>
            <p:spPr bwMode="auto">
              <a:xfrm>
                <a:off x="2119" y="1162"/>
                <a:ext cx="41" cy="40"/>
              </a:xfrm>
              <a:custGeom>
                <a:avLst/>
                <a:gdLst>
                  <a:gd name="T0" fmla="*/ 1 w 17"/>
                  <a:gd name="T1" fmla="*/ 7 h 17"/>
                  <a:gd name="T2" fmla="*/ 10 w 17"/>
                  <a:gd name="T3" fmla="*/ 1 h 17"/>
                  <a:gd name="T4" fmla="*/ 16 w 17"/>
                  <a:gd name="T5" fmla="*/ 10 h 17"/>
                  <a:gd name="T6" fmla="*/ 7 w 17"/>
                  <a:gd name="T7" fmla="*/ 16 h 17"/>
                  <a:gd name="T8" fmla="*/ 1 w 17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167"/>
              <p:cNvSpPr/>
              <p:nvPr/>
            </p:nvSpPr>
            <p:spPr bwMode="auto">
              <a:xfrm>
                <a:off x="1806" y="1067"/>
                <a:ext cx="159" cy="112"/>
              </a:xfrm>
              <a:custGeom>
                <a:avLst/>
                <a:gdLst>
                  <a:gd name="T0" fmla="*/ 5 w 67"/>
                  <a:gd name="T1" fmla="*/ 4 h 47"/>
                  <a:gd name="T2" fmla="*/ 62 w 67"/>
                  <a:gd name="T3" fmla="*/ 45 h 47"/>
                  <a:gd name="T4" fmla="*/ 67 w 67"/>
                  <a:gd name="T5" fmla="*/ 45 h 47"/>
                  <a:gd name="T6" fmla="*/ 3 w 67"/>
                  <a:gd name="T7" fmla="*/ 2 h 47"/>
                  <a:gd name="T8" fmla="*/ 5 w 67"/>
                  <a:gd name="T9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7">
                    <a:moveTo>
                      <a:pt x="5" y="4"/>
                    </a:moveTo>
                    <a:cubicBezTo>
                      <a:pt x="33" y="2"/>
                      <a:pt x="55" y="18"/>
                      <a:pt x="62" y="45"/>
                    </a:cubicBezTo>
                    <a:cubicBezTo>
                      <a:pt x="62" y="47"/>
                      <a:pt x="67" y="47"/>
                      <a:pt x="67" y="45"/>
                    </a:cubicBezTo>
                    <a:cubicBezTo>
                      <a:pt x="60" y="15"/>
                      <a:pt x="33" y="0"/>
                      <a:pt x="3" y="2"/>
                    </a:cubicBezTo>
                    <a:cubicBezTo>
                      <a:pt x="0" y="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168"/>
              <p:cNvSpPr/>
              <p:nvPr/>
            </p:nvSpPr>
            <p:spPr bwMode="auto">
              <a:xfrm>
                <a:off x="1856" y="1062"/>
                <a:ext cx="126" cy="124"/>
              </a:xfrm>
              <a:custGeom>
                <a:avLst/>
                <a:gdLst>
                  <a:gd name="T0" fmla="*/ 48 w 53"/>
                  <a:gd name="T1" fmla="*/ 0 h 52"/>
                  <a:gd name="T2" fmla="*/ 0 w 53"/>
                  <a:gd name="T3" fmla="*/ 50 h 52"/>
                  <a:gd name="T4" fmla="*/ 5 w 53"/>
                  <a:gd name="T5" fmla="*/ 51 h 52"/>
                  <a:gd name="T6" fmla="*/ 51 w 53"/>
                  <a:gd name="T7" fmla="*/ 2 h 52"/>
                  <a:gd name="T8" fmla="*/ 48 w 53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2">
                    <a:moveTo>
                      <a:pt x="48" y="0"/>
                    </a:moveTo>
                    <a:cubicBezTo>
                      <a:pt x="21" y="5"/>
                      <a:pt x="3" y="23"/>
                      <a:pt x="0" y="50"/>
                    </a:cubicBezTo>
                    <a:cubicBezTo>
                      <a:pt x="0" y="51"/>
                      <a:pt x="5" y="52"/>
                      <a:pt x="5" y="51"/>
                    </a:cubicBezTo>
                    <a:cubicBezTo>
                      <a:pt x="7" y="25"/>
                      <a:pt x="25" y="7"/>
                      <a:pt x="51" y="2"/>
                    </a:cubicBezTo>
                    <a:cubicBezTo>
                      <a:pt x="53" y="2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169"/>
              <p:cNvSpPr/>
              <p:nvPr/>
            </p:nvSpPr>
            <p:spPr bwMode="auto">
              <a:xfrm>
                <a:off x="1860" y="1024"/>
                <a:ext cx="62" cy="164"/>
              </a:xfrm>
              <a:custGeom>
                <a:avLst/>
                <a:gdLst>
                  <a:gd name="T0" fmla="*/ 1 w 26"/>
                  <a:gd name="T1" fmla="*/ 2 h 69"/>
                  <a:gd name="T2" fmla="*/ 21 w 26"/>
                  <a:gd name="T3" fmla="*/ 68 h 69"/>
                  <a:gd name="T4" fmla="*/ 26 w 26"/>
                  <a:gd name="T5" fmla="*/ 68 h 69"/>
                  <a:gd name="T6" fmla="*/ 6 w 26"/>
                  <a:gd name="T7" fmla="*/ 1 h 69"/>
                  <a:gd name="T8" fmla="*/ 1 w 26"/>
                  <a:gd name="T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69">
                    <a:moveTo>
                      <a:pt x="1" y="2"/>
                    </a:moveTo>
                    <a:cubicBezTo>
                      <a:pt x="15" y="20"/>
                      <a:pt x="21" y="46"/>
                      <a:pt x="21" y="68"/>
                    </a:cubicBezTo>
                    <a:cubicBezTo>
                      <a:pt x="21" y="69"/>
                      <a:pt x="26" y="69"/>
                      <a:pt x="26" y="68"/>
                    </a:cubicBezTo>
                    <a:cubicBezTo>
                      <a:pt x="26" y="45"/>
                      <a:pt x="20" y="19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170"/>
              <p:cNvSpPr/>
              <p:nvPr/>
            </p:nvSpPr>
            <p:spPr bwMode="auto">
              <a:xfrm>
                <a:off x="1815" y="1091"/>
                <a:ext cx="178" cy="45"/>
              </a:xfrm>
              <a:custGeom>
                <a:avLst/>
                <a:gdLst>
                  <a:gd name="T0" fmla="*/ 73 w 75"/>
                  <a:gd name="T1" fmla="*/ 11 h 19"/>
                  <a:gd name="T2" fmla="*/ 2 w 75"/>
                  <a:gd name="T3" fmla="*/ 17 h 19"/>
                  <a:gd name="T4" fmla="*/ 6 w 75"/>
                  <a:gd name="T5" fmla="*/ 18 h 19"/>
                  <a:gd name="T6" fmla="*/ 69 w 75"/>
                  <a:gd name="T7" fmla="*/ 13 h 19"/>
                  <a:gd name="T8" fmla="*/ 73 w 75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9">
                    <a:moveTo>
                      <a:pt x="73" y="11"/>
                    </a:moveTo>
                    <a:cubicBezTo>
                      <a:pt x="50" y="0"/>
                      <a:pt x="22" y="0"/>
                      <a:pt x="2" y="17"/>
                    </a:cubicBezTo>
                    <a:cubicBezTo>
                      <a:pt x="0" y="18"/>
                      <a:pt x="5" y="19"/>
                      <a:pt x="6" y="18"/>
                    </a:cubicBezTo>
                    <a:cubicBezTo>
                      <a:pt x="24" y="2"/>
                      <a:pt x="48" y="2"/>
                      <a:pt x="69" y="13"/>
                    </a:cubicBezTo>
                    <a:cubicBezTo>
                      <a:pt x="70" y="13"/>
                      <a:pt x="75" y="12"/>
                      <a:pt x="7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171"/>
              <p:cNvSpPr/>
              <p:nvPr/>
            </p:nvSpPr>
            <p:spPr bwMode="auto">
              <a:xfrm>
                <a:off x="1898" y="500"/>
                <a:ext cx="354" cy="593"/>
              </a:xfrm>
              <a:custGeom>
                <a:avLst/>
                <a:gdLst>
                  <a:gd name="T0" fmla="*/ 6 w 149"/>
                  <a:gd name="T1" fmla="*/ 249 h 250"/>
                  <a:gd name="T2" fmla="*/ 148 w 149"/>
                  <a:gd name="T3" fmla="*/ 2 h 250"/>
                  <a:gd name="T4" fmla="*/ 143 w 149"/>
                  <a:gd name="T5" fmla="*/ 1 h 250"/>
                  <a:gd name="T6" fmla="*/ 1 w 149"/>
                  <a:gd name="T7" fmla="*/ 249 h 250"/>
                  <a:gd name="T8" fmla="*/ 6 w 149"/>
                  <a:gd name="T9" fmla="*/ 249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250">
                    <a:moveTo>
                      <a:pt x="6" y="249"/>
                    </a:moveTo>
                    <a:cubicBezTo>
                      <a:pt x="52" y="166"/>
                      <a:pt x="98" y="82"/>
                      <a:pt x="148" y="2"/>
                    </a:cubicBezTo>
                    <a:cubicBezTo>
                      <a:pt x="149" y="0"/>
                      <a:pt x="144" y="0"/>
                      <a:pt x="143" y="1"/>
                    </a:cubicBezTo>
                    <a:cubicBezTo>
                      <a:pt x="93" y="82"/>
                      <a:pt x="48" y="166"/>
                      <a:pt x="1" y="249"/>
                    </a:cubicBezTo>
                    <a:cubicBezTo>
                      <a:pt x="0" y="250"/>
                      <a:pt x="5" y="250"/>
                      <a:pt x="6" y="2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172"/>
              <p:cNvSpPr/>
              <p:nvPr/>
            </p:nvSpPr>
            <p:spPr bwMode="auto">
              <a:xfrm>
                <a:off x="1879" y="1081"/>
                <a:ext cx="43" cy="41"/>
              </a:xfrm>
              <a:custGeom>
                <a:avLst/>
                <a:gdLst>
                  <a:gd name="T0" fmla="*/ 2 w 18"/>
                  <a:gd name="T1" fmla="*/ 5 h 17"/>
                  <a:gd name="T2" fmla="*/ 13 w 18"/>
                  <a:gd name="T3" fmla="*/ 2 h 17"/>
                  <a:gd name="T4" fmla="*/ 15 w 18"/>
                  <a:gd name="T5" fmla="*/ 13 h 17"/>
                  <a:gd name="T6" fmla="*/ 5 w 18"/>
                  <a:gd name="T7" fmla="*/ 15 h 17"/>
                  <a:gd name="T8" fmla="*/ 2 w 18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2" y="5"/>
                    </a:moveTo>
                    <a:cubicBezTo>
                      <a:pt x="5" y="1"/>
                      <a:pt x="9" y="0"/>
                      <a:pt x="13" y="2"/>
                    </a:cubicBezTo>
                    <a:cubicBezTo>
                      <a:pt x="17" y="4"/>
                      <a:pt x="18" y="9"/>
                      <a:pt x="15" y="13"/>
                    </a:cubicBezTo>
                    <a:cubicBezTo>
                      <a:pt x="13" y="16"/>
                      <a:pt x="8" y="17"/>
                      <a:pt x="5" y="15"/>
                    </a:cubicBezTo>
                    <a:cubicBezTo>
                      <a:pt x="1" y="13"/>
                      <a:pt x="0" y="8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173"/>
              <p:cNvSpPr/>
              <p:nvPr/>
            </p:nvSpPr>
            <p:spPr bwMode="auto">
              <a:xfrm>
                <a:off x="1621" y="865"/>
                <a:ext cx="121" cy="155"/>
              </a:xfrm>
              <a:custGeom>
                <a:avLst/>
                <a:gdLst>
                  <a:gd name="T0" fmla="*/ 3 w 51"/>
                  <a:gd name="T1" fmla="*/ 2 h 65"/>
                  <a:gd name="T2" fmla="*/ 42 w 51"/>
                  <a:gd name="T3" fmla="*/ 63 h 65"/>
                  <a:gd name="T4" fmla="*/ 47 w 51"/>
                  <a:gd name="T5" fmla="*/ 64 h 65"/>
                  <a:gd name="T6" fmla="*/ 6 w 51"/>
                  <a:gd name="T7" fmla="*/ 0 h 65"/>
                  <a:gd name="T8" fmla="*/ 3 w 51"/>
                  <a:gd name="T9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65">
                    <a:moveTo>
                      <a:pt x="3" y="2"/>
                    </a:moveTo>
                    <a:cubicBezTo>
                      <a:pt x="30" y="11"/>
                      <a:pt x="46" y="34"/>
                      <a:pt x="42" y="63"/>
                    </a:cubicBezTo>
                    <a:cubicBezTo>
                      <a:pt x="41" y="64"/>
                      <a:pt x="46" y="65"/>
                      <a:pt x="47" y="64"/>
                    </a:cubicBezTo>
                    <a:cubicBezTo>
                      <a:pt x="51" y="34"/>
                      <a:pt x="34" y="10"/>
                      <a:pt x="6" y="0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174"/>
              <p:cNvSpPr/>
              <p:nvPr/>
            </p:nvSpPr>
            <p:spPr bwMode="auto">
              <a:xfrm>
                <a:off x="1625" y="903"/>
                <a:ext cx="162" cy="86"/>
              </a:xfrm>
              <a:custGeom>
                <a:avLst/>
                <a:gdLst>
                  <a:gd name="T0" fmla="*/ 65 w 68"/>
                  <a:gd name="T1" fmla="*/ 6 h 36"/>
                  <a:gd name="T2" fmla="*/ 0 w 68"/>
                  <a:gd name="T3" fmla="*/ 34 h 36"/>
                  <a:gd name="T4" fmla="*/ 5 w 68"/>
                  <a:gd name="T5" fmla="*/ 35 h 36"/>
                  <a:gd name="T6" fmla="*/ 64 w 68"/>
                  <a:gd name="T7" fmla="*/ 8 h 36"/>
                  <a:gd name="T8" fmla="*/ 65 w 68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6">
                    <a:moveTo>
                      <a:pt x="65" y="6"/>
                    </a:moveTo>
                    <a:cubicBezTo>
                      <a:pt x="38" y="0"/>
                      <a:pt x="14" y="9"/>
                      <a:pt x="0" y="34"/>
                    </a:cubicBezTo>
                    <a:cubicBezTo>
                      <a:pt x="0" y="35"/>
                      <a:pt x="4" y="36"/>
                      <a:pt x="5" y="35"/>
                    </a:cubicBezTo>
                    <a:cubicBezTo>
                      <a:pt x="17" y="13"/>
                      <a:pt x="39" y="3"/>
                      <a:pt x="64" y="8"/>
                    </a:cubicBezTo>
                    <a:cubicBezTo>
                      <a:pt x="67" y="9"/>
                      <a:pt x="68" y="7"/>
                      <a:pt x="6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175"/>
              <p:cNvSpPr/>
              <p:nvPr/>
            </p:nvSpPr>
            <p:spPr bwMode="auto">
              <a:xfrm>
                <a:off x="1675" y="842"/>
                <a:ext cx="43" cy="171"/>
              </a:xfrm>
              <a:custGeom>
                <a:avLst/>
                <a:gdLst>
                  <a:gd name="T0" fmla="*/ 6 w 18"/>
                  <a:gd name="T1" fmla="*/ 2 h 72"/>
                  <a:gd name="T2" fmla="*/ 0 w 18"/>
                  <a:gd name="T3" fmla="*/ 71 h 72"/>
                  <a:gd name="T4" fmla="*/ 5 w 18"/>
                  <a:gd name="T5" fmla="*/ 71 h 72"/>
                  <a:gd name="T6" fmla="*/ 12 w 18"/>
                  <a:gd name="T7" fmla="*/ 2 h 72"/>
                  <a:gd name="T8" fmla="*/ 6 w 18"/>
                  <a:gd name="T9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2">
                    <a:moveTo>
                      <a:pt x="6" y="2"/>
                    </a:moveTo>
                    <a:cubicBezTo>
                      <a:pt x="13" y="24"/>
                      <a:pt x="9" y="50"/>
                      <a:pt x="0" y="71"/>
                    </a:cubicBezTo>
                    <a:cubicBezTo>
                      <a:pt x="0" y="72"/>
                      <a:pt x="5" y="72"/>
                      <a:pt x="5" y="71"/>
                    </a:cubicBezTo>
                    <a:cubicBezTo>
                      <a:pt x="14" y="50"/>
                      <a:pt x="18" y="23"/>
                      <a:pt x="12" y="2"/>
                    </a:cubicBezTo>
                    <a:cubicBezTo>
                      <a:pt x="11" y="0"/>
                      <a:pt x="6" y="1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176"/>
              <p:cNvSpPr/>
              <p:nvPr/>
            </p:nvSpPr>
            <p:spPr bwMode="auto">
              <a:xfrm>
                <a:off x="1606" y="903"/>
                <a:ext cx="171" cy="74"/>
              </a:xfrm>
              <a:custGeom>
                <a:avLst/>
                <a:gdLst>
                  <a:gd name="T0" fmla="*/ 71 w 72"/>
                  <a:gd name="T1" fmla="*/ 29 h 31"/>
                  <a:gd name="T2" fmla="*/ 3 w 72"/>
                  <a:gd name="T3" fmla="*/ 8 h 31"/>
                  <a:gd name="T4" fmla="*/ 6 w 72"/>
                  <a:gd name="T5" fmla="*/ 10 h 31"/>
                  <a:gd name="T6" fmla="*/ 66 w 72"/>
                  <a:gd name="T7" fmla="*/ 30 h 31"/>
                  <a:gd name="T8" fmla="*/ 71 w 72"/>
                  <a:gd name="T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31">
                    <a:moveTo>
                      <a:pt x="71" y="29"/>
                    </a:moveTo>
                    <a:cubicBezTo>
                      <a:pt x="54" y="10"/>
                      <a:pt x="29" y="0"/>
                      <a:pt x="3" y="8"/>
                    </a:cubicBezTo>
                    <a:cubicBezTo>
                      <a:pt x="0" y="10"/>
                      <a:pt x="5" y="11"/>
                      <a:pt x="6" y="10"/>
                    </a:cubicBezTo>
                    <a:cubicBezTo>
                      <a:pt x="29" y="3"/>
                      <a:pt x="51" y="13"/>
                      <a:pt x="66" y="30"/>
                    </a:cubicBezTo>
                    <a:cubicBezTo>
                      <a:pt x="67" y="31"/>
                      <a:pt x="72" y="30"/>
                      <a:pt x="7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77"/>
              <p:cNvSpPr/>
              <p:nvPr/>
            </p:nvSpPr>
            <p:spPr bwMode="auto">
              <a:xfrm>
                <a:off x="1699" y="500"/>
                <a:ext cx="553" cy="420"/>
              </a:xfrm>
              <a:custGeom>
                <a:avLst/>
                <a:gdLst>
                  <a:gd name="T0" fmla="*/ 6 w 233"/>
                  <a:gd name="T1" fmla="*/ 176 h 177"/>
                  <a:gd name="T2" fmla="*/ 232 w 233"/>
                  <a:gd name="T3" fmla="*/ 2 h 177"/>
                  <a:gd name="T4" fmla="*/ 227 w 233"/>
                  <a:gd name="T5" fmla="*/ 1 h 177"/>
                  <a:gd name="T6" fmla="*/ 2 w 233"/>
                  <a:gd name="T7" fmla="*/ 175 h 177"/>
                  <a:gd name="T8" fmla="*/ 6 w 233"/>
                  <a:gd name="T9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177">
                    <a:moveTo>
                      <a:pt x="6" y="176"/>
                    </a:moveTo>
                    <a:cubicBezTo>
                      <a:pt x="81" y="117"/>
                      <a:pt x="155" y="57"/>
                      <a:pt x="232" y="2"/>
                    </a:cubicBezTo>
                    <a:cubicBezTo>
                      <a:pt x="233" y="1"/>
                      <a:pt x="229" y="0"/>
                      <a:pt x="227" y="1"/>
                    </a:cubicBezTo>
                    <a:cubicBezTo>
                      <a:pt x="150" y="57"/>
                      <a:pt x="76" y="117"/>
                      <a:pt x="2" y="175"/>
                    </a:cubicBezTo>
                    <a:cubicBezTo>
                      <a:pt x="0" y="177"/>
                      <a:pt x="5" y="177"/>
                      <a:pt x="6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78"/>
              <p:cNvSpPr/>
              <p:nvPr/>
            </p:nvSpPr>
            <p:spPr bwMode="auto">
              <a:xfrm>
                <a:off x="1678" y="906"/>
                <a:ext cx="42" cy="40"/>
              </a:xfrm>
              <a:custGeom>
                <a:avLst/>
                <a:gdLst>
                  <a:gd name="T0" fmla="*/ 4 w 18"/>
                  <a:gd name="T1" fmla="*/ 2 h 17"/>
                  <a:gd name="T2" fmla="*/ 15 w 18"/>
                  <a:gd name="T3" fmla="*/ 4 h 17"/>
                  <a:gd name="T4" fmla="*/ 13 w 18"/>
                  <a:gd name="T5" fmla="*/ 15 h 17"/>
                  <a:gd name="T6" fmla="*/ 3 w 18"/>
                  <a:gd name="T7" fmla="*/ 13 h 17"/>
                  <a:gd name="T8" fmla="*/ 4 w 18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4" y="2"/>
                    </a:moveTo>
                    <a:cubicBezTo>
                      <a:pt x="8" y="0"/>
                      <a:pt x="13" y="1"/>
                      <a:pt x="15" y="4"/>
                    </a:cubicBezTo>
                    <a:cubicBezTo>
                      <a:pt x="18" y="8"/>
                      <a:pt x="17" y="12"/>
                      <a:pt x="13" y="15"/>
                    </a:cubicBezTo>
                    <a:cubicBezTo>
                      <a:pt x="10" y="17"/>
                      <a:pt x="5" y="16"/>
                      <a:pt x="3" y="13"/>
                    </a:cubicBezTo>
                    <a:cubicBezTo>
                      <a:pt x="0" y="10"/>
                      <a:pt x="1" y="5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79"/>
              <p:cNvSpPr/>
              <p:nvPr/>
            </p:nvSpPr>
            <p:spPr bwMode="auto">
              <a:xfrm>
                <a:off x="1504" y="583"/>
                <a:ext cx="79" cy="181"/>
              </a:xfrm>
              <a:custGeom>
                <a:avLst/>
                <a:gdLst>
                  <a:gd name="T0" fmla="*/ 1 w 33"/>
                  <a:gd name="T1" fmla="*/ 1 h 76"/>
                  <a:gd name="T2" fmla="*/ 13 w 33"/>
                  <a:gd name="T3" fmla="*/ 73 h 76"/>
                  <a:gd name="T4" fmla="*/ 17 w 33"/>
                  <a:gd name="T5" fmla="*/ 75 h 76"/>
                  <a:gd name="T6" fmla="*/ 6 w 33"/>
                  <a:gd name="T7" fmla="*/ 1 h 76"/>
                  <a:gd name="T8" fmla="*/ 1 w 33"/>
                  <a:gd name="T9" fmla="*/ 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6">
                    <a:moveTo>
                      <a:pt x="1" y="1"/>
                    </a:moveTo>
                    <a:cubicBezTo>
                      <a:pt x="22" y="21"/>
                      <a:pt x="28" y="48"/>
                      <a:pt x="13" y="73"/>
                    </a:cubicBezTo>
                    <a:cubicBezTo>
                      <a:pt x="12" y="75"/>
                      <a:pt x="17" y="76"/>
                      <a:pt x="17" y="75"/>
                    </a:cubicBezTo>
                    <a:cubicBezTo>
                      <a:pt x="33" y="49"/>
                      <a:pt x="27" y="21"/>
                      <a:pt x="6" y="1"/>
                    </a:cubicBezTo>
                    <a:cubicBezTo>
                      <a:pt x="5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80"/>
              <p:cNvSpPr/>
              <p:nvPr/>
            </p:nvSpPr>
            <p:spPr bwMode="auto">
              <a:xfrm>
                <a:off x="1459" y="650"/>
                <a:ext cx="178" cy="47"/>
              </a:xfrm>
              <a:custGeom>
                <a:avLst/>
                <a:gdLst>
                  <a:gd name="T0" fmla="*/ 73 w 75"/>
                  <a:gd name="T1" fmla="*/ 18 h 20"/>
                  <a:gd name="T2" fmla="*/ 1 w 75"/>
                  <a:gd name="T3" fmla="*/ 18 h 20"/>
                  <a:gd name="T4" fmla="*/ 5 w 75"/>
                  <a:gd name="T5" fmla="*/ 19 h 20"/>
                  <a:gd name="T6" fmla="*/ 69 w 75"/>
                  <a:gd name="T7" fmla="*/ 18 h 20"/>
                  <a:gd name="T8" fmla="*/ 73 w 75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0">
                    <a:moveTo>
                      <a:pt x="73" y="18"/>
                    </a:moveTo>
                    <a:cubicBezTo>
                      <a:pt x="50" y="2"/>
                      <a:pt x="23" y="0"/>
                      <a:pt x="1" y="18"/>
                    </a:cubicBezTo>
                    <a:cubicBezTo>
                      <a:pt x="0" y="18"/>
                      <a:pt x="4" y="20"/>
                      <a:pt x="5" y="19"/>
                    </a:cubicBezTo>
                    <a:cubicBezTo>
                      <a:pt x="25" y="4"/>
                      <a:pt x="48" y="4"/>
                      <a:pt x="69" y="18"/>
                    </a:cubicBezTo>
                    <a:cubicBezTo>
                      <a:pt x="70" y="19"/>
                      <a:pt x="75" y="19"/>
                      <a:pt x="7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81"/>
              <p:cNvSpPr/>
              <p:nvPr/>
            </p:nvSpPr>
            <p:spPr bwMode="auto">
              <a:xfrm>
                <a:off x="1493" y="588"/>
                <a:ext cx="95" cy="149"/>
              </a:xfrm>
              <a:custGeom>
                <a:avLst/>
                <a:gdLst>
                  <a:gd name="T0" fmla="*/ 35 w 40"/>
                  <a:gd name="T1" fmla="*/ 2 h 63"/>
                  <a:gd name="T2" fmla="*/ 2 w 40"/>
                  <a:gd name="T3" fmla="*/ 62 h 63"/>
                  <a:gd name="T4" fmla="*/ 6 w 40"/>
                  <a:gd name="T5" fmla="*/ 62 h 63"/>
                  <a:gd name="T6" fmla="*/ 40 w 40"/>
                  <a:gd name="T7" fmla="*/ 1 h 63"/>
                  <a:gd name="T8" fmla="*/ 35 w 40"/>
                  <a:gd name="T9" fmla="*/ 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3">
                    <a:moveTo>
                      <a:pt x="35" y="2"/>
                    </a:moveTo>
                    <a:cubicBezTo>
                      <a:pt x="32" y="24"/>
                      <a:pt x="18" y="47"/>
                      <a:pt x="2" y="62"/>
                    </a:cubicBezTo>
                    <a:cubicBezTo>
                      <a:pt x="0" y="63"/>
                      <a:pt x="5" y="63"/>
                      <a:pt x="6" y="62"/>
                    </a:cubicBezTo>
                    <a:cubicBezTo>
                      <a:pt x="23" y="47"/>
                      <a:pt x="37" y="24"/>
                      <a:pt x="40" y="1"/>
                    </a:cubicBezTo>
                    <a:cubicBezTo>
                      <a:pt x="40" y="0"/>
                      <a:pt x="35" y="0"/>
                      <a:pt x="3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82"/>
              <p:cNvSpPr/>
              <p:nvPr/>
            </p:nvSpPr>
            <p:spPr bwMode="auto">
              <a:xfrm>
                <a:off x="1466" y="631"/>
                <a:ext cx="138" cy="111"/>
              </a:xfrm>
              <a:custGeom>
                <a:avLst/>
                <a:gdLst>
                  <a:gd name="T0" fmla="*/ 57 w 58"/>
                  <a:gd name="T1" fmla="*/ 45 h 47"/>
                  <a:gd name="T2" fmla="*/ 5 w 58"/>
                  <a:gd name="T3" fmla="*/ 0 h 47"/>
                  <a:gd name="T4" fmla="*/ 4 w 58"/>
                  <a:gd name="T5" fmla="*/ 2 h 47"/>
                  <a:gd name="T6" fmla="*/ 52 w 58"/>
                  <a:gd name="T7" fmla="*/ 45 h 47"/>
                  <a:gd name="T8" fmla="*/ 57 w 58"/>
                  <a:gd name="T9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47">
                    <a:moveTo>
                      <a:pt x="57" y="45"/>
                    </a:moveTo>
                    <a:cubicBezTo>
                      <a:pt x="50" y="21"/>
                      <a:pt x="31" y="2"/>
                      <a:pt x="5" y="0"/>
                    </a:cubicBezTo>
                    <a:cubicBezTo>
                      <a:pt x="3" y="0"/>
                      <a:pt x="0" y="2"/>
                      <a:pt x="4" y="2"/>
                    </a:cubicBezTo>
                    <a:cubicBezTo>
                      <a:pt x="28" y="4"/>
                      <a:pt x="45" y="23"/>
                      <a:pt x="52" y="45"/>
                    </a:cubicBezTo>
                    <a:cubicBezTo>
                      <a:pt x="53" y="47"/>
                      <a:pt x="58" y="46"/>
                      <a:pt x="57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83"/>
              <p:cNvSpPr/>
              <p:nvPr/>
            </p:nvSpPr>
            <p:spPr bwMode="auto">
              <a:xfrm>
                <a:off x="1552" y="491"/>
                <a:ext cx="676" cy="173"/>
              </a:xfrm>
              <a:custGeom>
                <a:avLst/>
                <a:gdLst>
                  <a:gd name="T0" fmla="*/ 6 w 285"/>
                  <a:gd name="T1" fmla="*/ 73 h 73"/>
                  <a:gd name="T2" fmla="*/ 282 w 285"/>
                  <a:gd name="T3" fmla="*/ 2 h 73"/>
                  <a:gd name="T4" fmla="*/ 280 w 285"/>
                  <a:gd name="T5" fmla="*/ 0 h 73"/>
                  <a:gd name="T6" fmla="*/ 4 w 285"/>
                  <a:gd name="T7" fmla="*/ 71 h 73"/>
                  <a:gd name="T8" fmla="*/ 6 w 285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73">
                    <a:moveTo>
                      <a:pt x="6" y="73"/>
                    </a:moveTo>
                    <a:cubicBezTo>
                      <a:pt x="98" y="49"/>
                      <a:pt x="189" y="23"/>
                      <a:pt x="282" y="2"/>
                    </a:cubicBezTo>
                    <a:cubicBezTo>
                      <a:pt x="285" y="2"/>
                      <a:pt x="283" y="0"/>
                      <a:pt x="280" y="0"/>
                    </a:cubicBezTo>
                    <a:cubicBezTo>
                      <a:pt x="187" y="21"/>
                      <a:pt x="96" y="47"/>
                      <a:pt x="4" y="71"/>
                    </a:cubicBezTo>
                    <a:cubicBezTo>
                      <a:pt x="0" y="72"/>
                      <a:pt x="5" y="73"/>
                      <a:pt x="6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184"/>
              <p:cNvSpPr/>
              <p:nvPr/>
            </p:nvSpPr>
            <p:spPr bwMode="auto">
              <a:xfrm>
                <a:off x="1531" y="647"/>
                <a:ext cx="40" cy="38"/>
              </a:xfrm>
              <a:custGeom>
                <a:avLst/>
                <a:gdLst>
                  <a:gd name="T0" fmla="*/ 7 w 17"/>
                  <a:gd name="T1" fmla="*/ 0 h 16"/>
                  <a:gd name="T2" fmla="*/ 16 w 17"/>
                  <a:gd name="T3" fmla="*/ 6 h 16"/>
                  <a:gd name="T4" fmla="*/ 10 w 17"/>
                  <a:gd name="T5" fmla="*/ 15 h 16"/>
                  <a:gd name="T6" fmla="*/ 1 w 17"/>
                  <a:gd name="T7" fmla="*/ 10 h 16"/>
                  <a:gd name="T8" fmla="*/ 7 w 17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7" y="0"/>
                    </a:moveTo>
                    <a:cubicBezTo>
                      <a:pt x="11" y="0"/>
                      <a:pt x="15" y="2"/>
                      <a:pt x="16" y="6"/>
                    </a:cubicBezTo>
                    <a:cubicBezTo>
                      <a:pt x="17" y="10"/>
                      <a:pt x="14" y="14"/>
                      <a:pt x="10" y="15"/>
                    </a:cubicBezTo>
                    <a:cubicBezTo>
                      <a:pt x="6" y="16"/>
                      <a:pt x="2" y="14"/>
                      <a:pt x="1" y="10"/>
                    </a:cubicBezTo>
                    <a:cubicBezTo>
                      <a:pt x="0" y="5"/>
                      <a:pt x="3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185"/>
              <p:cNvSpPr/>
              <p:nvPr/>
            </p:nvSpPr>
            <p:spPr bwMode="auto">
              <a:xfrm>
                <a:off x="1485" y="339"/>
                <a:ext cx="79" cy="178"/>
              </a:xfrm>
              <a:custGeom>
                <a:avLst/>
                <a:gdLst>
                  <a:gd name="T0" fmla="*/ 16 w 33"/>
                  <a:gd name="T1" fmla="*/ 1 h 75"/>
                  <a:gd name="T2" fmla="*/ 1 w 33"/>
                  <a:gd name="T3" fmla="*/ 73 h 75"/>
                  <a:gd name="T4" fmla="*/ 6 w 33"/>
                  <a:gd name="T5" fmla="*/ 74 h 75"/>
                  <a:gd name="T6" fmla="*/ 21 w 33"/>
                  <a:gd name="T7" fmla="*/ 1 h 75"/>
                  <a:gd name="T8" fmla="*/ 16 w 33"/>
                  <a:gd name="T9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5">
                    <a:moveTo>
                      <a:pt x="16" y="1"/>
                    </a:moveTo>
                    <a:cubicBezTo>
                      <a:pt x="28" y="27"/>
                      <a:pt x="25" y="55"/>
                      <a:pt x="1" y="73"/>
                    </a:cubicBezTo>
                    <a:cubicBezTo>
                      <a:pt x="0" y="74"/>
                      <a:pt x="5" y="75"/>
                      <a:pt x="6" y="74"/>
                    </a:cubicBezTo>
                    <a:cubicBezTo>
                      <a:pt x="30" y="56"/>
                      <a:pt x="33" y="28"/>
                      <a:pt x="21" y="1"/>
                    </a:cubicBezTo>
                    <a:cubicBezTo>
                      <a:pt x="20" y="0"/>
                      <a:pt x="15" y="0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186"/>
              <p:cNvSpPr/>
              <p:nvPr/>
            </p:nvSpPr>
            <p:spPr bwMode="auto">
              <a:xfrm>
                <a:off x="1440" y="405"/>
                <a:ext cx="166" cy="81"/>
              </a:xfrm>
              <a:custGeom>
                <a:avLst/>
                <a:gdLst>
                  <a:gd name="T0" fmla="*/ 69 w 70"/>
                  <a:gd name="T1" fmla="*/ 32 h 34"/>
                  <a:gd name="T2" fmla="*/ 1 w 70"/>
                  <a:gd name="T3" fmla="*/ 8 h 34"/>
                  <a:gd name="T4" fmla="*/ 5 w 70"/>
                  <a:gd name="T5" fmla="*/ 10 h 34"/>
                  <a:gd name="T6" fmla="*/ 65 w 70"/>
                  <a:gd name="T7" fmla="*/ 32 h 34"/>
                  <a:gd name="T8" fmla="*/ 69 w 70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34">
                    <a:moveTo>
                      <a:pt x="69" y="32"/>
                    </a:moveTo>
                    <a:cubicBezTo>
                      <a:pt x="53" y="9"/>
                      <a:pt x="28" y="0"/>
                      <a:pt x="1" y="8"/>
                    </a:cubicBezTo>
                    <a:cubicBezTo>
                      <a:pt x="0" y="9"/>
                      <a:pt x="4" y="10"/>
                      <a:pt x="5" y="10"/>
                    </a:cubicBezTo>
                    <a:cubicBezTo>
                      <a:pt x="29" y="2"/>
                      <a:pt x="51" y="12"/>
                      <a:pt x="65" y="32"/>
                    </a:cubicBezTo>
                    <a:cubicBezTo>
                      <a:pt x="65" y="33"/>
                      <a:pt x="70" y="34"/>
                      <a:pt x="69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187"/>
              <p:cNvSpPr/>
              <p:nvPr/>
            </p:nvSpPr>
            <p:spPr bwMode="auto">
              <a:xfrm>
                <a:off x="1457" y="367"/>
                <a:ext cx="140" cy="114"/>
              </a:xfrm>
              <a:custGeom>
                <a:avLst/>
                <a:gdLst>
                  <a:gd name="T0" fmla="*/ 54 w 59"/>
                  <a:gd name="T1" fmla="*/ 2 h 48"/>
                  <a:gd name="T2" fmla="*/ 3 w 59"/>
                  <a:gd name="T3" fmla="*/ 46 h 48"/>
                  <a:gd name="T4" fmla="*/ 5 w 59"/>
                  <a:gd name="T5" fmla="*/ 48 h 48"/>
                  <a:gd name="T6" fmla="*/ 59 w 59"/>
                  <a:gd name="T7" fmla="*/ 2 h 48"/>
                  <a:gd name="T8" fmla="*/ 54 w 59"/>
                  <a:gd name="T9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8">
                    <a:moveTo>
                      <a:pt x="54" y="2"/>
                    </a:moveTo>
                    <a:cubicBezTo>
                      <a:pt x="44" y="21"/>
                      <a:pt x="23" y="38"/>
                      <a:pt x="3" y="46"/>
                    </a:cubicBezTo>
                    <a:cubicBezTo>
                      <a:pt x="0" y="48"/>
                      <a:pt x="4" y="48"/>
                      <a:pt x="5" y="48"/>
                    </a:cubicBezTo>
                    <a:cubicBezTo>
                      <a:pt x="26" y="39"/>
                      <a:pt x="48" y="22"/>
                      <a:pt x="59" y="2"/>
                    </a:cubicBezTo>
                    <a:cubicBezTo>
                      <a:pt x="59" y="1"/>
                      <a:pt x="55" y="0"/>
                      <a:pt x="5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188"/>
              <p:cNvSpPr/>
              <p:nvPr/>
            </p:nvSpPr>
            <p:spPr bwMode="auto">
              <a:xfrm>
                <a:off x="1469" y="372"/>
                <a:ext cx="95" cy="145"/>
              </a:xfrm>
              <a:custGeom>
                <a:avLst/>
                <a:gdLst>
                  <a:gd name="T0" fmla="*/ 39 w 40"/>
                  <a:gd name="T1" fmla="*/ 60 h 61"/>
                  <a:gd name="T2" fmla="*/ 6 w 40"/>
                  <a:gd name="T3" fmla="*/ 0 h 61"/>
                  <a:gd name="T4" fmla="*/ 2 w 40"/>
                  <a:gd name="T5" fmla="*/ 2 h 61"/>
                  <a:gd name="T6" fmla="*/ 33 w 40"/>
                  <a:gd name="T7" fmla="*/ 60 h 61"/>
                  <a:gd name="T8" fmla="*/ 39 w 40"/>
                  <a:gd name="T9" fmla="*/ 6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1">
                    <a:moveTo>
                      <a:pt x="39" y="60"/>
                    </a:moveTo>
                    <a:cubicBezTo>
                      <a:pt x="40" y="35"/>
                      <a:pt x="29" y="11"/>
                      <a:pt x="6" y="0"/>
                    </a:cubicBezTo>
                    <a:cubicBezTo>
                      <a:pt x="5" y="0"/>
                      <a:pt x="0" y="1"/>
                      <a:pt x="2" y="2"/>
                    </a:cubicBezTo>
                    <a:cubicBezTo>
                      <a:pt x="25" y="12"/>
                      <a:pt x="35" y="36"/>
                      <a:pt x="33" y="60"/>
                    </a:cubicBezTo>
                    <a:cubicBezTo>
                      <a:pt x="33" y="61"/>
                      <a:pt x="38" y="61"/>
                      <a:pt x="39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189"/>
              <p:cNvSpPr/>
              <p:nvPr/>
            </p:nvSpPr>
            <p:spPr bwMode="auto">
              <a:xfrm>
                <a:off x="1540" y="429"/>
                <a:ext cx="693" cy="76"/>
              </a:xfrm>
              <a:custGeom>
                <a:avLst/>
                <a:gdLst>
                  <a:gd name="T0" fmla="*/ 3 w 292"/>
                  <a:gd name="T1" fmla="*/ 2 h 32"/>
                  <a:gd name="T2" fmla="*/ 287 w 292"/>
                  <a:gd name="T3" fmla="*/ 32 h 32"/>
                  <a:gd name="T4" fmla="*/ 289 w 292"/>
                  <a:gd name="T5" fmla="*/ 30 h 32"/>
                  <a:gd name="T6" fmla="*/ 5 w 292"/>
                  <a:gd name="T7" fmla="*/ 0 h 32"/>
                  <a:gd name="T8" fmla="*/ 3 w 292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32">
                    <a:moveTo>
                      <a:pt x="3" y="2"/>
                    </a:moveTo>
                    <a:cubicBezTo>
                      <a:pt x="98" y="11"/>
                      <a:pt x="193" y="19"/>
                      <a:pt x="287" y="32"/>
                    </a:cubicBezTo>
                    <a:cubicBezTo>
                      <a:pt x="288" y="32"/>
                      <a:pt x="292" y="31"/>
                      <a:pt x="289" y="30"/>
                    </a:cubicBezTo>
                    <a:cubicBezTo>
                      <a:pt x="195" y="17"/>
                      <a:pt x="100" y="9"/>
                      <a:pt x="5" y="0"/>
                    </a:cubicBezTo>
                    <a:cubicBezTo>
                      <a:pt x="4" y="0"/>
                      <a:pt x="0" y="1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190"/>
              <p:cNvSpPr/>
              <p:nvPr/>
            </p:nvSpPr>
            <p:spPr bwMode="auto">
              <a:xfrm>
                <a:off x="1519" y="412"/>
                <a:ext cx="38" cy="38"/>
              </a:xfrm>
              <a:custGeom>
                <a:avLst/>
                <a:gdLst>
                  <a:gd name="T0" fmla="*/ 9 w 16"/>
                  <a:gd name="T1" fmla="*/ 0 h 16"/>
                  <a:gd name="T2" fmla="*/ 15 w 16"/>
                  <a:gd name="T3" fmla="*/ 9 h 16"/>
                  <a:gd name="T4" fmla="*/ 7 w 16"/>
                  <a:gd name="T5" fmla="*/ 15 h 16"/>
                  <a:gd name="T6" fmla="*/ 0 w 16"/>
                  <a:gd name="T7" fmla="*/ 7 h 16"/>
                  <a:gd name="T8" fmla="*/ 9 w 16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9" y="0"/>
                    </a:moveTo>
                    <a:cubicBezTo>
                      <a:pt x="13" y="1"/>
                      <a:pt x="16" y="5"/>
                      <a:pt x="15" y="9"/>
                    </a:cubicBezTo>
                    <a:cubicBezTo>
                      <a:pt x="15" y="13"/>
                      <a:pt x="11" y="16"/>
                      <a:pt x="7" y="15"/>
                    </a:cubicBezTo>
                    <a:cubicBezTo>
                      <a:pt x="2" y="15"/>
                      <a:pt x="0" y="11"/>
                      <a:pt x="0" y="7"/>
                    </a:cubicBezTo>
                    <a:cubicBezTo>
                      <a:pt x="1" y="2"/>
                      <a:pt x="5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191"/>
              <p:cNvSpPr/>
              <p:nvPr/>
            </p:nvSpPr>
            <p:spPr bwMode="auto">
              <a:xfrm>
                <a:off x="1526" y="99"/>
                <a:ext cx="116" cy="155"/>
              </a:xfrm>
              <a:custGeom>
                <a:avLst/>
                <a:gdLst>
                  <a:gd name="T0" fmla="*/ 42 w 49"/>
                  <a:gd name="T1" fmla="*/ 1 h 65"/>
                  <a:gd name="T2" fmla="*/ 3 w 49"/>
                  <a:gd name="T3" fmla="*/ 63 h 65"/>
                  <a:gd name="T4" fmla="*/ 6 w 49"/>
                  <a:gd name="T5" fmla="*/ 65 h 65"/>
                  <a:gd name="T6" fmla="*/ 47 w 49"/>
                  <a:gd name="T7" fmla="*/ 2 h 65"/>
                  <a:gd name="T8" fmla="*/ 42 w 49"/>
                  <a:gd name="T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5">
                    <a:moveTo>
                      <a:pt x="42" y="1"/>
                    </a:moveTo>
                    <a:cubicBezTo>
                      <a:pt x="44" y="29"/>
                      <a:pt x="31" y="54"/>
                      <a:pt x="3" y="63"/>
                    </a:cubicBezTo>
                    <a:cubicBezTo>
                      <a:pt x="0" y="63"/>
                      <a:pt x="5" y="65"/>
                      <a:pt x="6" y="65"/>
                    </a:cubicBezTo>
                    <a:cubicBezTo>
                      <a:pt x="35" y="56"/>
                      <a:pt x="49" y="31"/>
                      <a:pt x="47" y="2"/>
                    </a:cubicBezTo>
                    <a:cubicBezTo>
                      <a:pt x="46" y="0"/>
                      <a:pt x="42" y="0"/>
                      <a:pt x="4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192"/>
              <p:cNvSpPr/>
              <p:nvPr/>
            </p:nvSpPr>
            <p:spPr bwMode="auto">
              <a:xfrm>
                <a:off x="1516" y="149"/>
                <a:ext cx="136" cy="114"/>
              </a:xfrm>
              <a:custGeom>
                <a:avLst/>
                <a:gdLst>
                  <a:gd name="T0" fmla="*/ 57 w 57"/>
                  <a:gd name="T1" fmla="*/ 46 h 48"/>
                  <a:gd name="T2" fmla="*/ 3 w 57"/>
                  <a:gd name="T3" fmla="*/ 0 h 48"/>
                  <a:gd name="T4" fmla="*/ 4 w 57"/>
                  <a:gd name="T5" fmla="*/ 3 h 48"/>
                  <a:gd name="T6" fmla="*/ 52 w 57"/>
                  <a:gd name="T7" fmla="*/ 46 h 48"/>
                  <a:gd name="T8" fmla="*/ 57 w 57"/>
                  <a:gd name="T9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8">
                    <a:moveTo>
                      <a:pt x="57" y="46"/>
                    </a:moveTo>
                    <a:cubicBezTo>
                      <a:pt x="51" y="19"/>
                      <a:pt x="31" y="2"/>
                      <a:pt x="3" y="0"/>
                    </a:cubicBezTo>
                    <a:cubicBezTo>
                      <a:pt x="0" y="0"/>
                      <a:pt x="2" y="2"/>
                      <a:pt x="4" y="3"/>
                    </a:cubicBezTo>
                    <a:cubicBezTo>
                      <a:pt x="30" y="4"/>
                      <a:pt x="46" y="21"/>
                      <a:pt x="52" y="46"/>
                    </a:cubicBezTo>
                    <a:cubicBezTo>
                      <a:pt x="52" y="47"/>
                      <a:pt x="57" y="48"/>
                      <a:pt x="5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193"/>
              <p:cNvSpPr/>
              <p:nvPr/>
            </p:nvSpPr>
            <p:spPr bwMode="auto">
              <a:xfrm>
                <a:off x="1514" y="149"/>
                <a:ext cx="173" cy="62"/>
              </a:xfrm>
              <a:custGeom>
                <a:avLst/>
                <a:gdLst>
                  <a:gd name="T0" fmla="*/ 67 w 73"/>
                  <a:gd name="T1" fmla="*/ 1 h 26"/>
                  <a:gd name="T2" fmla="*/ 4 w 73"/>
                  <a:gd name="T3" fmla="*/ 24 h 26"/>
                  <a:gd name="T4" fmla="*/ 3 w 73"/>
                  <a:gd name="T5" fmla="*/ 26 h 26"/>
                  <a:gd name="T6" fmla="*/ 71 w 73"/>
                  <a:gd name="T7" fmla="*/ 2 h 26"/>
                  <a:gd name="T8" fmla="*/ 67 w 73"/>
                  <a:gd name="T9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6">
                    <a:moveTo>
                      <a:pt x="67" y="1"/>
                    </a:moveTo>
                    <a:cubicBezTo>
                      <a:pt x="50" y="15"/>
                      <a:pt x="26" y="23"/>
                      <a:pt x="4" y="24"/>
                    </a:cubicBezTo>
                    <a:cubicBezTo>
                      <a:pt x="2" y="24"/>
                      <a:pt x="0" y="26"/>
                      <a:pt x="3" y="26"/>
                    </a:cubicBezTo>
                    <a:cubicBezTo>
                      <a:pt x="27" y="25"/>
                      <a:pt x="53" y="17"/>
                      <a:pt x="71" y="2"/>
                    </a:cubicBezTo>
                    <a:cubicBezTo>
                      <a:pt x="73" y="0"/>
                      <a:pt x="68" y="0"/>
                      <a:pt x="6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194"/>
              <p:cNvSpPr/>
              <p:nvPr/>
            </p:nvSpPr>
            <p:spPr bwMode="auto">
              <a:xfrm>
                <a:off x="1564" y="111"/>
                <a:ext cx="59" cy="164"/>
              </a:xfrm>
              <a:custGeom>
                <a:avLst/>
                <a:gdLst>
                  <a:gd name="T0" fmla="*/ 14 w 25"/>
                  <a:gd name="T1" fmla="*/ 68 h 69"/>
                  <a:gd name="T2" fmla="*/ 6 w 25"/>
                  <a:gd name="T3" fmla="*/ 1 h 69"/>
                  <a:gd name="T4" fmla="*/ 1 w 25"/>
                  <a:gd name="T5" fmla="*/ 2 h 69"/>
                  <a:gd name="T6" fmla="*/ 10 w 25"/>
                  <a:gd name="T7" fmla="*/ 68 h 69"/>
                  <a:gd name="T8" fmla="*/ 14 w 25"/>
                  <a:gd name="T9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9">
                    <a:moveTo>
                      <a:pt x="14" y="68"/>
                    </a:moveTo>
                    <a:cubicBezTo>
                      <a:pt x="25" y="45"/>
                      <a:pt x="23" y="20"/>
                      <a:pt x="6" y="1"/>
                    </a:cubicBezTo>
                    <a:cubicBezTo>
                      <a:pt x="5" y="0"/>
                      <a:pt x="0" y="1"/>
                      <a:pt x="1" y="2"/>
                    </a:cubicBezTo>
                    <a:cubicBezTo>
                      <a:pt x="18" y="20"/>
                      <a:pt x="20" y="45"/>
                      <a:pt x="10" y="68"/>
                    </a:cubicBezTo>
                    <a:cubicBezTo>
                      <a:pt x="9" y="69"/>
                      <a:pt x="14" y="69"/>
                      <a:pt x="14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195"/>
              <p:cNvSpPr/>
              <p:nvPr/>
            </p:nvSpPr>
            <p:spPr bwMode="auto">
              <a:xfrm>
                <a:off x="1609" y="189"/>
                <a:ext cx="619" cy="318"/>
              </a:xfrm>
              <a:custGeom>
                <a:avLst/>
                <a:gdLst>
                  <a:gd name="T0" fmla="*/ 2 w 261"/>
                  <a:gd name="T1" fmla="*/ 2 h 134"/>
                  <a:gd name="T2" fmla="*/ 255 w 261"/>
                  <a:gd name="T3" fmla="*/ 133 h 134"/>
                  <a:gd name="T4" fmla="*/ 259 w 261"/>
                  <a:gd name="T5" fmla="*/ 132 h 134"/>
                  <a:gd name="T6" fmla="*/ 6 w 261"/>
                  <a:gd name="T7" fmla="*/ 1 h 134"/>
                  <a:gd name="T8" fmla="*/ 2 w 261"/>
                  <a:gd name="T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134">
                    <a:moveTo>
                      <a:pt x="2" y="2"/>
                    </a:moveTo>
                    <a:cubicBezTo>
                      <a:pt x="87" y="45"/>
                      <a:pt x="172" y="87"/>
                      <a:pt x="255" y="133"/>
                    </a:cubicBezTo>
                    <a:cubicBezTo>
                      <a:pt x="256" y="134"/>
                      <a:pt x="261" y="133"/>
                      <a:pt x="259" y="132"/>
                    </a:cubicBezTo>
                    <a:cubicBezTo>
                      <a:pt x="177" y="85"/>
                      <a:pt x="91" y="44"/>
                      <a:pt x="6" y="1"/>
                    </a:cubicBezTo>
                    <a:cubicBezTo>
                      <a:pt x="5" y="0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196"/>
              <p:cNvSpPr/>
              <p:nvPr/>
            </p:nvSpPr>
            <p:spPr bwMode="auto">
              <a:xfrm>
                <a:off x="1585" y="168"/>
                <a:ext cx="43" cy="40"/>
              </a:xfrm>
              <a:custGeom>
                <a:avLst/>
                <a:gdLst>
                  <a:gd name="T0" fmla="*/ 13 w 18"/>
                  <a:gd name="T1" fmla="*/ 2 h 17"/>
                  <a:gd name="T2" fmla="*/ 15 w 18"/>
                  <a:gd name="T3" fmla="*/ 12 h 17"/>
                  <a:gd name="T4" fmla="*/ 5 w 18"/>
                  <a:gd name="T5" fmla="*/ 15 h 17"/>
                  <a:gd name="T6" fmla="*/ 2 w 18"/>
                  <a:gd name="T7" fmla="*/ 5 h 17"/>
                  <a:gd name="T8" fmla="*/ 13 w 18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3" y="2"/>
                    </a:moveTo>
                    <a:cubicBezTo>
                      <a:pt x="16" y="4"/>
                      <a:pt x="18" y="9"/>
                      <a:pt x="15" y="12"/>
                    </a:cubicBezTo>
                    <a:cubicBezTo>
                      <a:pt x="13" y="16"/>
                      <a:pt x="9" y="17"/>
                      <a:pt x="5" y="15"/>
                    </a:cubicBezTo>
                    <a:cubicBezTo>
                      <a:pt x="1" y="13"/>
                      <a:pt x="0" y="8"/>
                      <a:pt x="2" y="5"/>
                    </a:cubicBezTo>
                    <a:cubicBezTo>
                      <a:pt x="4" y="1"/>
                      <a:pt x="9" y="0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197"/>
              <p:cNvSpPr/>
              <p:nvPr/>
            </p:nvSpPr>
            <p:spPr bwMode="auto">
              <a:xfrm>
                <a:off x="1675" y="-95"/>
                <a:ext cx="159" cy="114"/>
              </a:xfrm>
              <a:custGeom>
                <a:avLst/>
                <a:gdLst>
                  <a:gd name="T0" fmla="*/ 62 w 67"/>
                  <a:gd name="T1" fmla="*/ 1 h 48"/>
                  <a:gd name="T2" fmla="*/ 3 w 67"/>
                  <a:gd name="T3" fmla="*/ 43 h 48"/>
                  <a:gd name="T4" fmla="*/ 4 w 67"/>
                  <a:gd name="T5" fmla="*/ 45 h 48"/>
                  <a:gd name="T6" fmla="*/ 67 w 67"/>
                  <a:gd name="T7" fmla="*/ 2 h 48"/>
                  <a:gd name="T8" fmla="*/ 62 w 67"/>
                  <a:gd name="T9" fmla="*/ 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8">
                    <a:moveTo>
                      <a:pt x="62" y="1"/>
                    </a:moveTo>
                    <a:cubicBezTo>
                      <a:pt x="53" y="28"/>
                      <a:pt x="32" y="46"/>
                      <a:pt x="3" y="43"/>
                    </a:cubicBezTo>
                    <a:cubicBezTo>
                      <a:pt x="0" y="43"/>
                      <a:pt x="2" y="45"/>
                      <a:pt x="4" y="45"/>
                    </a:cubicBezTo>
                    <a:cubicBezTo>
                      <a:pt x="34" y="48"/>
                      <a:pt x="58" y="31"/>
                      <a:pt x="67" y="2"/>
                    </a:cubicBezTo>
                    <a:cubicBezTo>
                      <a:pt x="67" y="1"/>
                      <a:pt x="62" y="0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Freeform 198"/>
              <p:cNvSpPr/>
              <p:nvPr/>
            </p:nvSpPr>
            <p:spPr bwMode="auto">
              <a:xfrm>
                <a:off x="1699" y="-88"/>
                <a:ext cx="100" cy="152"/>
              </a:xfrm>
              <a:custGeom>
                <a:avLst/>
                <a:gdLst>
                  <a:gd name="T0" fmla="*/ 37 w 42"/>
                  <a:gd name="T1" fmla="*/ 62 h 64"/>
                  <a:gd name="T2" fmla="*/ 6 w 42"/>
                  <a:gd name="T3" fmla="*/ 1 h 64"/>
                  <a:gd name="T4" fmla="*/ 3 w 42"/>
                  <a:gd name="T5" fmla="*/ 2 h 64"/>
                  <a:gd name="T6" fmla="*/ 32 w 42"/>
                  <a:gd name="T7" fmla="*/ 61 h 64"/>
                  <a:gd name="T8" fmla="*/ 37 w 42"/>
                  <a:gd name="T9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4">
                    <a:moveTo>
                      <a:pt x="37" y="62"/>
                    </a:moveTo>
                    <a:cubicBezTo>
                      <a:pt x="42" y="36"/>
                      <a:pt x="31" y="13"/>
                      <a:pt x="6" y="1"/>
                    </a:cubicBezTo>
                    <a:cubicBezTo>
                      <a:pt x="5" y="0"/>
                      <a:pt x="0" y="0"/>
                      <a:pt x="3" y="2"/>
                    </a:cubicBezTo>
                    <a:cubicBezTo>
                      <a:pt x="27" y="13"/>
                      <a:pt x="37" y="36"/>
                      <a:pt x="32" y="61"/>
                    </a:cubicBezTo>
                    <a:cubicBezTo>
                      <a:pt x="32" y="63"/>
                      <a:pt x="37" y="64"/>
                      <a:pt x="37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199"/>
              <p:cNvSpPr/>
              <p:nvPr/>
            </p:nvSpPr>
            <p:spPr bwMode="auto">
              <a:xfrm>
                <a:off x="1678" y="-38"/>
                <a:ext cx="185" cy="31"/>
              </a:xfrm>
              <a:custGeom>
                <a:avLst/>
                <a:gdLst>
                  <a:gd name="T0" fmla="*/ 72 w 78"/>
                  <a:gd name="T1" fmla="*/ 4 h 13"/>
                  <a:gd name="T2" fmla="*/ 6 w 78"/>
                  <a:gd name="T3" fmla="*/ 1 h 13"/>
                  <a:gd name="T4" fmla="*/ 3 w 78"/>
                  <a:gd name="T5" fmla="*/ 2 h 13"/>
                  <a:gd name="T6" fmla="*/ 75 w 78"/>
                  <a:gd name="T7" fmla="*/ 5 h 13"/>
                  <a:gd name="T8" fmla="*/ 72 w 78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3">
                    <a:moveTo>
                      <a:pt x="72" y="4"/>
                    </a:moveTo>
                    <a:cubicBezTo>
                      <a:pt x="52" y="11"/>
                      <a:pt x="26" y="8"/>
                      <a:pt x="6" y="1"/>
                    </a:cubicBezTo>
                    <a:cubicBezTo>
                      <a:pt x="5" y="0"/>
                      <a:pt x="0" y="1"/>
                      <a:pt x="3" y="2"/>
                    </a:cubicBezTo>
                    <a:cubicBezTo>
                      <a:pt x="24" y="11"/>
                      <a:pt x="52" y="13"/>
                      <a:pt x="75" y="5"/>
                    </a:cubicBezTo>
                    <a:cubicBezTo>
                      <a:pt x="78" y="4"/>
                      <a:pt x="73" y="3"/>
                      <a:pt x="7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200"/>
              <p:cNvSpPr/>
              <p:nvPr/>
            </p:nvSpPr>
            <p:spPr bwMode="auto">
              <a:xfrm>
                <a:off x="1718" y="-107"/>
                <a:ext cx="78" cy="161"/>
              </a:xfrm>
              <a:custGeom>
                <a:avLst/>
                <a:gdLst>
                  <a:gd name="T0" fmla="*/ 6 w 33"/>
                  <a:gd name="T1" fmla="*/ 67 h 68"/>
                  <a:gd name="T2" fmla="*/ 24 w 33"/>
                  <a:gd name="T3" fmla="*/ 2 h 68"/>
                  <a:gd name="T4" fmla="*/ 19 w 33"/>
                  <a:gd name="T5" fmla="*/ 2 h 68"/>
                  <a:gd name="T6" fmla="*/ 2 w 33"/>
                  <a:gd name="T7" fmla="*/ 66 h 68"/>
                  <a:gd name="T8" fmla="*/ 6 w 33"/>
                  <a:gd name="T9" fmla="*/ 6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68">
                    <a:moveTo>
                      <a:pt x="6" y="67"/>
                    </a:moveTo>
                    <a:cubicBezTo>
                      <a:pt x="24" y="50"/>
                      <a:pt x="33" y="26"/>
                      <a:pt x="24" y="2"/>
                    </a:cubicBezTo>
                    <a:cubicBezTo>
                      <a:pt x="23" y="0"/>
                      <a:pt x="18" y="1"/>
                      <a:pt x="19" y="2"/>
                    </a:cubicBezTo>
                    <a:cubicBezTo>
                      <a:pt x="28" y="26"/>
                      <a:pt x="19" y="50"/>
                      <a:pt x="2" y="66"/>
                    </a:cubicBezTo>
                    <a:cubicBezTo>
                      <a:pt x="0" y="67"/>
                      <a:pt x="5" y="68"/>
                      <a:pt x="6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201"/>
              <p:cNvSpPr/>
              <p:nvPr/>
            </p:nvSpPr>
            <p:spPr bwMode="auto">
              <a:xfrm>
                <a:off x="1773" y="-17"/>
                <a:ext cx="455" cy="524"/>
              </a:xfrm>
              <a:custGeom>
                <a:avLst/>
                <a:gdLst>
                  <a:gd name="T0" fmla="*/ 1 w 192"/>
                  <a:gd name="T1" fmla="*/ 3 h 221"/>
                  <a:gd name="T2" fmla="*/ 186 w 192"/>
                  <a:gd name="T3" fmla="*/ 220 h 221"/>
                  <a:gd name="T4" fmla="*/ 191 w 192"/>
                  <a:gd name="T5" fmla="*/ 219 h 221"/>
                  <a:gd name="T6" fmla="*/ 6 w 192"/>
                  <a:gd name="T7" fmla="*/ 2 h 221"/>
                  <a:gd name="T8" fmla="*/ 1 w 192"/>
                  <a:gd name="T9" fmla="*/ 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21">
                    <a:moveTo>
                      <a:pt x="1" y="3"/>
                    </a:moveTo>
                    <a:cubicBezTo>
                      <a:pt x="63" y="74"/>
                      <a:pt x="127" y="146"/>
                      <a:pt x="186" y="220"/>
                    </a:cubicBezTo>
                    <a:cubicBezTo>
                      <a:pt x="187" y="221"/>
                      <a:pt x="192" y="220"/>
                      <a:pt x="191" y="219"/>
                    </a:cubicBezTo>
                    <a:cubicBezTo>
                      <a:pt x="132" y="145"/>
                      <a:pt x="68" y="73"/>
                      <a:pt x="6" y="2"/>
                    </a:cubicBezTo>
                    <a:cubicBezTo>
                      <a:pt x="5" y="0"/>
                      <a:pt x="0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202"/>
              <p:cNvSpPr/>
              <p:nvPr/>
            </p:nvSpPr>
            <p:spPr bwMode="auto">
              <a:xfrm>
                <a:off x="1751" y="-41"/>
                <a:ext cx="41" cy="41"/>
              </a:xfrm>
              <a:custGeom>
                <a:avLst/>
                <a:gdLst>
                  <a:gd name="T0" fmla="*/ 15 w 17"/>
                  <a:gd name="T1" fmla="*/ 3 h 17"/>
                  <a:gd name="T2" fmla="*/ 14 w 17"/>
                  <a:gd name="T3" fmla="*/ 14 h 17"/>
                  <a:gd name="T4" fmla="*/ 3 w 17"/>
                  <a:gd name="T5" fmla="*/ 13 h 17"/>
                  <a:gd name="T6" fmla="*/ 4 w 17"/>
                  <a:gd name="T7" fmla="*/ 2 h 17"/>
                  <a:gd name="T8" fmla="*/ 15 w 17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5" y="3"/>
                    </a:moveTo>
                    <a:cubicBezTo>
                      <a:pt x="17" y="7"/>
                      <a:pt x="17" y="12"/>
                      <a:pt x="14" y="14"/>
                    </a:cubicBezTo>
                    <a:cubicBezTo>
                      <a:pt x="10" y="17"/>
                      <a:pt x="5" y="16"/>
                      <a:pt x="3" y="13"/>
                    </a:cubicBezTo>
                    <a:cubicBezTo>
                      <a:pt x="0" y="10"/>
                      <a:pt x="1" y="5"/>
                      <a:pt x="4" y="2"/>
                    </a:cubicBezTo>
                    <a:cubicBezTo>
                      <a:pt x="7" y="0"/>
                      <a:pt x="12" y="0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203"/>
              <p:cNvSpPr/>
              <p:nvPr/>
            </p:nvSpPr>
            <p:spPr bwMode="auto">
              <a:xfrm>
                <a:off x="1884" y="-200"/>
                <a:ext cx="188" cy="79"/>
              </a:xfrm>
              <a:custGeom>
                <a:avLst/>
                <a:gdLst>
                  <a:gd name="T0" fmla="*/ 74 w 79"/>
                  <a:gd name="T1" fmla="*/ 1 h 33"/>
                  <a:gd name="T2" fmla="*/ 6 w 79"/>
                  <a:gd name="T3" fmla="*/ 18 h 33"/>
                  <a:gd name="T4" fmla="*/ 2 w 79"/>
                  <a:gd name="T5" fmla="*/ 19 h 33"/>
                  <a:gd name="T6" fmla="*/ 78 w 79"/>
                  <a:gd name="T7" fmla="*/ 2 h 33"/>
                  <a:gd name="T8" fmla="*/ 74 w 79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3">
                    <a:moveTo>
                      <a:pt x="74" y="1"/>
                    </a:moveTo>
                    <a:cubicBezTo>
                      <a:pt x="56" y="22"/>
                      <a:pt x="31" y="31"/>
                      <a:pt x="6" y="18"/>
                    </a:cubicBezTo>
                    <a:cubicBezTo>
                      <a:pt x="5" y="17"/>
                      <a:pt x="0" y="18"/>
                      <a:pt x="2" y="19"/>
                    </a:cubicBezTo>
                    <a:cubicBezTo>
                      <a:pt x="30" y="33"/>
                      <a:pt x="59" y="26"/>
                      <a:pt x="78" y="2"/>
                    </a:cubicBezTo>
                    <a:cubicBezTo>
                      <a:pt x="79" y="1"/>
                      <a:pt x="75" y="0"/>
                      <a:pt x="7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204"/>
              <p:cNvSpPr/>
              <p:nvPr/>
            </p:nvSpPr>
            <p:spPr bwMode="auto">
              <a:xfrm>
                <a:off x="1946" y="-237"/>
                <a:ext cx="59" cy="168"/>
              </a:xfrm>
              <a:custGeom>
                <a:avLst/>
                <a:gdLst>
                  <a:gd name="T0" fmla="*/ 11 w 25"/>
                  <a:gd name="T1" fmla="*/ 70 h 71"/>
                  <a:gd name="T2" fmla="*/ 6 w 25"/>
                  <a:gd name="T3" fmla="*/ 2 h 71"/>
                  <a:gd name="T4" fmla="*/ 1 w 25"/>
                  <a:gd name="T5" fmla="*/ 2 h 71"/>
                  <a:gd name="T6" fmla="*/ 6 w 25"/>
                  <a:gd name="T7" fmla="*/ 69 h 71"/>
                  <a:gd name="T8" fmla="*/ 11 w 25"/>
                  <a:gd name="T9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1">
                    <a:moveTo>
                      <a:pt x="11" y="70"/>
                    </a:moveTo>
                    <a:cubicBezTo>
                      <a:pt x="25" y="47"/>
                      <a:pt x="23" y="22"/>
                      <a:pt x="6" y="2"/>
                    </a:cubicBezTo>
                    <a:cubicBezTo>
                      <a:pt x="5" y="1"/>
                      <a:pt x="0" y="0"/>
                      <a:pt x="1" y="2"/>
                    </a:cubicBezTo>
                    <a:cubicBezTo>
                      <a:pt x="19" y="22"/>
                      <a:pt x="20" y="46"/>
                      <a:pt x="6" y="69"/>
                    </a:cubicBezTo>
                    <a:cubicBezTo>
                      <a:pt x="6" y="69"/>
                      <a:pt x="10" y="71"/>
                      <a:pt x="11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025776" y="-317500"/>
              <a:ext cx="266700" cy="120650"/>
            </a:xfrm>
            <a:custGeom>
              <a:avLst/>
              <a:gdLst>
                <a:gd name="T0" fmla="*/ 68 w 71"/>
                <a:gd name="T1" fmla="*/ 30 h 32"/>
                <a:gd name="T2" fmla="*/ 6 w 71"/>
                <a:gd name="T3" fmla="*/ 1 h 32"/>
                <a:gd name="T4" fmla="*/ 1 w 71"/>
                <a:gd name="T5" fmla="*/ 2 h 32"/>
                <a:gd name="T6" fmla="*/ 65 w 71"/>
                <a:gd name="T7" fmla="*/ 32 h 32"/>
                <a:gd name="T8" fmla="*/ 68 w 71"/>
                <a:gd name="T9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2">
                  <a:moveTo>
                    <a:pt x="68" y="30"/>
                  </a:moveTo>
                  <a:cubicBezTo>
                    <a:pt x="46" y="28"/>
                    <a:pt x="22" y="16"/>
                    <a:pt x="6" y="1"/>
                  </a:cubicBezTo>
                  <a:cubicBezTo>
                    <a:pt x="5" y="0"/>
                    <a:pt x="0" y="2"/>
                    <a:pt x="1" y="2"/>
                  </a:cubicBezTo>
                  <a:cubicBezTo>
                    <a:pt x="18" y="18"/>
                    <a:pt x="42" y="30"/>
                    <a:pt x="65" y="32"/>
                  </a:cubicBezTo>
                  <a:cubicBezTo>
                    <a:pt x="67" y="32"/>
                    <a:pt x="71" y="30"/>
                    <a:pt x="68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028951" y="-365125"/>
              <a:ext cx="177800" cy="209550"/>
            </a:xfrm>
            <a:custGeom>
              <a:avLst/>
              <a:gdLst>
                <a:gd name="T0" fmla="*/ 6 w 47"/>
                <a:gd name="T1" fmla="*/ 55 h 56"/>
                <a:gd name="T2" fmla="*/ 47 w 47"/>
                <a:gd name="T3" fmla="*/ 1 h 56"/>
                <a:gd name="T4" fmla="*/ 42 w 47"/>
                <a:gd name="T5" fmla="*/ 1 h 56"/>
                <a:gd name="T6" fmla="*/ 3 w 47"/>
                <a:gd name="T7" fmla="*/ 54 h 56"/>
                <a:gd name="T8" fmla="*/ 6 w 47"/>
                <a:gd name="T9" fmla="*/ 5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6">
                  <a:moveTo>
                    <a:pt x="6" y="55"/>
                  </a:moveTo>
                  <a:cubicBezTo>
                    <a:pt x="29" y="46"/>
                    <a:pt x="47" y="27"/>
                    <a:pt x="47" y="1"/>
                  </a:cubicBezTo>
                  <a:cubicBezTo>
                    <a:pt x="47" y="0"/>
                    <a:pt x="42" y="0"/>
                    <a:pt x="42" y="1"/>
                  </a:cubicBezTo>
                  <a:cubicBezTo>
                    <a:pt x="42" y="26"/>
                    <a:pt x="25" y="45"/>
                    <a:pt x="3" y="54"/>
                  </a:cubicBezTo>
                  <a:cubicBezTo>
                    <a:pt x="0" y="55"/>
                    <a:pt x="5" y="56"/>
                    <a:pt x="6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152776" y="-227013"/>
              <a:ext cx="403225" cy="1031875"/>
            </a:xfrm>
            <a:custGeom>
              <a:avLst/>
              <a:gdLst>
                <a:gd name="T0" fmla="*/ 0 w 107"/>
                <a:gd name="T1" fmla="*/ 2 h 274"/>
                <a:gd name="T2" fmla="*/ 102 w 107"/>
                <a:gd name="T3" fmla="*/ 273 h 274"/>
                <a:gd name="T4" fmla="*/ 107 w 107"/>
                <a:gd name="T5" fmla="*/ 272 h 274"/>
                <a:gd name="T6" fmla="*/ 5 w 107"/>
                <a:gd name="T7" fmla="*/ 1 h 274"/>
                <a:gd name="T8" fmla="*/ 0 w 107"/>
                <a:gd name="T9" fmla="*/ 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74">
                  <a:moveTo>
                    <a:pt x="0" y="2"/>
                  </a:moveTo>
                  <a:cubicBezTo>
                    <a:pt x="31" y="93"/>
                    <a:pt x="75" y="180"/>
                    <a:pt x="102" y="273"/>
                  </a:cubicBezTo>
                  <a:cubicBezTo>
                    <a:pt x="103" y="274"/>
                    <a:pt x="107" y="273"/>
                    <a:pt x="107" y="272"/>
                  </a:cubicBezTo>
                  <a:cubicBezTo>
                    <a:pt x="80" y="180"/>
                    <a:pt x="36" y="92"/>
                    <a:pt x="5" y="1"/>
                  </a:cubicBezTo>
                  <a:cubicBezTo>
                    <a:pt x="5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122613" y="-271463"/>
              <a:ext cx="65088" cy="63500"/>
            </a:xfrm>
            <a:custGeom>
              <a:avLst/>
              <a:gdLst>
                <a:gd name="T0" fmla="*/ 16 w 17"/>
                <a:gd name="T1" fmla="*/ 6 h 17"/>
                <a:gd name="T2" fmla="*/ 10 w 17"/>
                <a:gd name="T3" fmla="*/ 16 h 17"/>
                <a:gd name="T4" fmla="*/ 1 w 17"/>
                <a:gd name="T5" fmla="*/ 11 h 17"/>
                <a:gd name="T6" fmla="*/ 6 w 17"/>
                <a:gd name="T7" fmla="*/ 1 h 17"/>
                <a:gd name="T8" fmla="*/ 16 w 17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6"/>
                  </a:moveTo>
                  <a:cubicBezTo>
                    <a:pt x="17" y="10"/>
                    <a:pt x="15" y="15"/>
                    <a:pt x="10" y="16"/>
                  </a:cubicBezTo>
                  <a:cubicBezTo>
                    <a:pt x="6" y="17"/>
                    <a:pt x="2" y="15"/>
                    <a:pt x="1" y="11"/>
                  </a:cubicBezTo>
                  <a:cubicBezTo>
                    <a:pt x="0" y="7"/>
                    <a:pt x="2" y="2"/>
                    <a:pt x="6" y="1"/>
                  </a:cubicBezTo>
                  <a:cubicBezTo>
                    <a:pt x="10" y="0"/>
                    <a:pt x="14" y="2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4208463" y="71437"/>
              <a:ext cx="192088" cy="247650"/>
            </a:xfrm>
            <a:custGeom>
              <a:avLst/>
              <a:gdLst>
                <a:gd name="T0" fmla="*/ 47 w 51"/>
                <a:gd name="T1" fmla="*/ 64 h 66"/>
                <a:gd name="T2" fmla="*/ 10 w 51"/>
                <a:gd name="T3" fmla="*/ 3 h 66"/>
                <a:gd name="T4" fmla="*/ 5 w 51"/>
                <a:gd name="T5" fmla="*/ 2 h 66"/>
                <a:gd name="T6" fmla="*/ 45 w 51"/>
                <a:gd name="T7" fmla="*/ 66 h 66"/>
                <a:gd name="T8" fmla="*/ 47 w 51"/>
                <a:gd name="T9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6">
                  <a:moveTo>
                    <a:pt x="47" y="64"/>
                  </a:moveTo>
                  <a:cubicBezTo>
                    <a:pt x="21" y="54"/>
                    <a:pt x="5" y="31"/>
                    <a:pt x="10" y="3"/>
                  </a:cubicBezTo>
                  <a:cubicBezTo>
                    <a:pt x="10" y="1"/>
                    <a:pt x="5" y="0"/>
                    <a:pt x="5" y="2"/>
                  </a:cubicBezTo>
                  <a:cubicBezTo>
                    <a:pt x="0" y="32"/>
                    <a:pt x="17" y="55"/>
                    <a:pt x="45" y="66"/>
                  </a:cubicBezTo>
                  <a:cubicBezTo>
                    <a:pt x="46" y="66"/>
                    <a:pt x="51" y="66"/>
                    <a:pt x="47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4137026" y="123825"/>
              <a:ext cx="260350" cy="131763"/>
            </a:xfrm>
            <a:custGeom>
              <a:avLst/>
              <a:gdLst>
                <a:gd name="T0" fmla="*/ 3 w 69"/>
                <a:gd name="T1" fmla="*/ 29 h 35"/>
                <a:gd name="T2" fmla="*/ 68 w 69"/>
                <a:gd name="T3" fmla="*/ 2 h 35"/>
                <a:gd name="T4" fmla="*/ 63 w 69"/>
                <a:gd name="T5" fmla="*/ 1 h 35"/>
                <a:gd name="T6" fmla="*/ 3 w 69"/>
                <a:gd name="T7" fmla="*/ 27 h 35"/>
                <a:gd name="T8" fmla="*/ 3 w 69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5">
                  <a:moveTo>
                    <a:pt x="3" y="29"/>
                  </a:moveTo>
                  <a:cubicBezTo>
                    <a:pt x="30" y="35"/>
                    <a:pt x="54" y="27"/>
                    <a:pt x="68" y="2"/>
                  </a:cubicBezTo>
                  <a:cubicBezTo>
                    <a:pt x="69" y="1"/>
                    <a:pt x="64" y="0"/>
                    <a:pt x="63" y="1"/>
                  </a:cubicBezTo>
                  <a:cubicBezTo>
                    <a:pt x="51" y="23"/>
                    <a:pt x="28" y="33"/>
                    <a:pt x="3" y="27"/>
                  </a:cubicBezTo>
                  <a:cubicBezTo>
                    <a:pt x="1" y="27"/>
                    <a:pt x="0" y="29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4246563" y="85725"/>
              <a:ext cx="71438" cy="271463"/>
            </a:xfrm>
            <a:custGeom>
              <a:avLst/>
              <a:gdLst>
                <a:gd name="T0" fmla="*/ 11 w 19"/>
                <a:gd name="T1" fmla="*/ 69 h 72"/>
                <a:gd name="T2" fmla="*/ 18 w 19"/>
                <a:gd name="T3" fmla="*/ 1 h 72"/>
                <a:gd name="T4" fmla="*/ 13 w 19"/>
                <a:gd name="T5" fmla="*/ 1 h 72"/>
                <a:gd name="T6" fmla="*/ 6 w 19"/>
                <a:gd name="T7" fmla="*/ 70 h 72"/>
                <a:gd name="T8" fmla="*/ 11 w 19"/>
                <a:gd name="T9" fmla="*/ 6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2">
                  <a:moveTo>
                    <a:pt x="11" y="69"/>
                  </a:moveTo>
                  <a:cubicBezTo>
                    <a:pt x="5" y="48"/>
                    <a:pt x="9" y="21"/>
                    <a:pt x="18" y="1"/>
                  </a:cubicBezTo>
                  <a:cubicBezTo>
                    <a:pt x="19" y="0"/>
                    <a:pt x="14" y="0"/>
                    <a:pt x="13" y="1"/>
                  </a:cubicBezTo>
                  <a:cubicBezTo>
                    <a:pt x="4" y="21"/>
                    <a:pt x="0" y="48"/>
                    <a:pt x="6" y="70"/>
                  </a:cubicBezTo>
                  <a:cubicBezTo>
                    <a:pt x="6" y="72"/>
                    <a:pt x="11" y="71"/>
                    <a:pt x="11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4156076" y="138112"/>
              <a:ext cx="266700" cy="120650"/>
            </a:xfrm>
            <a:custGeom>
              <a:avLst/>
              <a:gdLst>
                <a:gd name="T0" fmla="*/ 0 w 71"/>
                <a:gd name="T1" fmla="*/ 2 h 32"/>
                <a:gd name="T2" fmla="*/ 68 w 71"/>
                <a:gd name="T3" fmla="*/ 24 h 32"/>
                <a:gd name="T4" fmla="*/ 65 w 71"/>
                <a:gd name="T5" fmla="*/ 22 h 32"/>
                <a:gd name="T6" fmla="*/ 5 w 71"/>
                <a:gd name="T7" fmla="*/ 1 h 32"/>
                <a:gd name="T8" fmla="*/ 0 w 71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2">
                  <a:moveTo>
                    <a:pt x="0" y="2"/>
                  </a:moveTo>
                  <a:cubicBezTo>
                    <a:pt x="17" y="22"/>
                    <a:pt x="42" y="32"/>
                    <a:pt x="68" y="24"/>
                  </a:cubicBezTo>
                  <a:cubicBezTo>
                    <a:pt x="71" y="23"/>
                    <a:pt x="66" y="21"/>
                    <a:pt x="65" y="22"/>
                  </a:cubicBezTo>
                  <a:cubicBezTo>
                    <a:pt x="42" y="29"/>
                    <a:pt x="20" y="19"/>
                    <a:pt x="5" y="1"/>
                  </a:cubicBezTo>
                  <a:cubicBezTo>
                    <a:pt x="4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476626" y="233362"/>
              <a:ext cx="800100" cy="606425"/>
            </a:xfrm>
            <a:custGeom>
              <a:avLst/>
              <a:gdLst>
                <a:gd name="T0" fmla="*/ 206 w 212"/>
                <a:gd name="T1" fmla="*/ 0 h 161"/>
                <a:gd name="T2" fmla="*/ 2 w 212"/>
                <a:gd name="T3" fmla="*/ 160 h 161"/>
                <a:gd name="T4" fmla="*/ 6 w 212"/>
                <a:gd name="T5" fmla="*/ 160 h 161"/>
                <a:gd name="T6" fmla="*/ 210 w 212"/>
                <a:gd name="T7" fmla="*/ 1 h 161"/>
                <a:gd name="T8" fmla="*/ 206 w 212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161">
                  <a:moveTo>
                    <a:pt x="206" y="0"/>
                  </a:moveTo>
                  <a:cubicBezTo>
                    <a:pt x="137" y="53"/>
                    <a:pt x="72" y="110"/>
                    <a:pt x="2" y="160"/>
                  </a:cubicBezTo>
                  <a:cubicBezTo>
                    <a:pt x="0" y="161"/>
                    <a:pt x="5" y="161"/>
                    <a:pt x="6" y="160"/>
                  </a:cubicBezTo>
                  <a:cubicBezTo>
                    <a:pt x="77" y="111"/>
                    <a:pt x="142" y="54"/>
                    <a:pt x="210" y="1"/>
                  </a:cubicBezTo>
                  <a:cubicBezTo>
                    <a:pt x="212" y="0"/>
                    <a:pt x="207" y="0"/>
                    <a:pt x="2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4241801" y="187325"/>
              <a:ext cx="68263" cy="68263"/>
            </a:xfrm>
            <a:custGeom>
              <a:avLst/>
              <a:gdLst>
                <a:gd name="T0" fmla="*/ 13 w 18"/>
                <a:gd name="T1" fmla="*/ 15 h 18"/>
                <a:gd name="T2" fmla="*/ 3 w 18"/>
                <a:gd name="T3" fmla="*/ 13 h 18"/>
                <a:gd name="T4" fmla="*/ 5 w 18"/>
                <a:gd name="T5" fmla="*/ 3 h 18"/>
                <a:gd name="T6" fmla="*/ 15 w 18"/>
                <a:gd name="T7" fmla="*/ 5 h 18"/>
                <a:gd name="T8" fmla="*/ 13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3" y="15"/>
                  </a:moveTo>
                  <a:cubicBezTo>
                    <a:pt x="10" y="18"/>
                    <a:pt x="5" y="17"/>
                    <a:pt x="3" y="13"/>
                  </a:cubicBezTo>
                  <a:cubicBezTo>
                    <a:pt x="0" y="10"/>
                    <a:pt x="1" y="5"/>
                    <a:pt x="5" y="3"/>
                  </a:cubicBezTo>
                  <a:cubicBezTo>
                    <a:pt x="8" y="0"/>
                    <a:pt x="13" y="1"/>
                    <a:pt x="15" y="5"/>
                  </a:cubicBezTo>
                  <a:cubicBezTo>
                    <a:pt x="18" y="8"/>
                    <a:pt x="17" y="13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2697163" y="74612"/>
              <a:ext cx="184150" cy="244475"/>
            </a:xfrm>
            <a:custGeom>
              <a:avLst/>
              <a:gdLst>
                <a:gd name="T0" fmla="*/ 5 w 49"/>
                <a:gd name="T1" fmla="*/ 65 h 65"/>
                <a:gd name="T2" fmla="*/ 44 w 49"/>
                <a:gd name="T3" fmla="*/ 2 h 65"/>
                <a:gd name="T4" fmla="*/ 39 w 49"/>
                <a:gd name="T5" fmla="*/ 1 h 65"/>
                <a:gd name="T6" fmla="*/ 1 w 49"/>
                <a:gd name="T7" fmla="*/ 63 h 65"/>
                <a:gd name="T8" fmla="*/ 5 w 49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5">
                  <a:moveTo>
                    <a:pt x="5" y="65"/>
                  </a:moveTo>
                  <a:cubicBezTo>
                    <a:pt x="33" y="55"/>
                    <a:pt x="49" y="31"/>
                    <a:pt x="44" y="2"/>
                  </a:cubicBezTo>
                  <a:cubicBezTo>
                    <a:pt x="44" y="0"/>
                    <a:pt x="39" y="0"/>
                    <a:pt x="39" y="1"/>
                  </a:cubicBezTo>
                  <a:cubicBezTo>
                    <a:pt x="44" y="30"/>
                    <a:pt x="28" y="53"/>
                    <a:pt x="1" y="63"/>
                  </a:cubicBezTo>
                  <a:cubicBezTo>
                    <a:pt x="0" y="64"/>
                    <a:pt x="4" y="65"/>
                    <a:pt x="5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2697163" y="123825"/>
              <a:ext cx="260350" cy="131763"/>
            </a:xfrm>
            <a:custGeom>
              <a:avLst/>
              <a:gdLst>
                <a:gd name="T0" fmla="*/ 64 w 69"/>
                <a:gd name="T1" fmla="*/ 27 h 35"/>
                <a:gd name="T2" fmla="*/ 5 w 69"/>
                <a:gd name="T3" fmla="*/ 2 h 35"/>
                <a:gd name="T4" fmla="*/ 0 w 69"/>
                <a:gd name="T5" fmla="*/ 1 h 35"/>
                <a:gd name="T6" fmla="*/ 67 w 69"/>
                <a:gd name="T7" fmla="*/ 29 h 35"/>
                <a:gd name="T8" fmla="*/ 64 w 69"/>
                <a:gd name="T9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5">
                  <a:moveTo>
                    <a:pt x="64" y="27"/>
                  </a:moveTo>
                  <a:cubicBezTo>
                    <a:pt x="39" y="33"/>
                    <a:pt x="18" y="24"/>
                    <a:pt x="5" y="2"/>
                  </a:cubicBezTo>
                  <a:cubicBezTo>
                    <a:pt x="5" y="1"/>
                    <a:pt x="0" y="0"/>
                    <a:pt x="0" y="1"/>
                  </a:cubicBezTo>
                  <a:cubicBezTo>
                    <a:pt x="14" y="26"/>
                    <a:pt x="40" y="35"/>
                    <a:pt x="67" y="29"/>
                  </a:cubicBezTo>
                  <a:cubicBezTo>
                    <a:pt x="69" y="29"/>
                    <a:pt x="65" y="27"/>
                    <a:pt x="6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2776538" y="82550"/>
              <a:ext cx="68263" cy="271463"/>
            </a:xfrm>
            <a:custGeom>
              <a:avLst/>
              <a:gdLst>
                <a:gd name="T0" fmla="*/ 12 w 18"/>
                <a:gd name="T1" fmla="*/ 71 h 72"/>
                <a:gd name="T2" fmla="*/ 5 w 18"/>
                <a:gd name="T3" fmla="*/ 2 h 72"/>
                <a:gd name="T4" fmla="*/ 0 w 18"/>
                <a:gd name="T5" fmla="*/ 2 h 72"/>
                <a:gd name="T6" fmla="*/ 7 w 18"/>
                <a:gd name="T7" fmla="*/ 71 h 72"/>
                <a:gd name="T8" fmla="*/ 12 w 18"/>
                <a:gd name="T9" fmla="*/ 7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2">
                  <a:moveTo>
                    <a:pt x="12" y="71"/>
                  </a:moveTo>
                  <a:cubicBezTo>
                    <a:pt x="18" y="49"/>
                    <a:pt x="14" y="22"/>
                    <a:pt x="5" y="2"/>
                  </a:cubicBezTo>
                  <a:cubicBezTo>
                    <a:pt x="4" y="0"/>
                    <a:pt x="0" y="1"/>
                    <a:pt x="0" y="2"/>
                  </a:cubicBezTo>
                  <a:cubicBezTo>
                    <a:pt x="9" y="23"/>
                    <a:pt x="13" y="49"/>
                    <a:pt x="7" y="71"/>
                  </a:cubicBezTo>
                  <a:cubicBezTo>
                    <a:pt x="7" y="72"/>
                    <a:pt x="12" y="72"/>
                    <a:pt x="12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2670176" y="138112"/>
              <a:ext cx="268288" cy="120650"/>
            </a:xfrm>
            <a:custGeom>
              <a:avLst/>
              <a:gdLst>
                <a:gd name="T0" fmla="*/ 65 w 71"/>
                <a:gd name="T1" fmla="*/ 1 h 32"/>
                <a:gd name="T2" fmla="*/ 6 w 71"/>
                <a:gd name="T3" fmla="*/ 22 h 32"/>
                <a:gd name="T4" fmla="*/ 2 w 71"/>
                <a:gd name="T5" fmla="*/ 24 h 32"/>
                <a:gd name="T6" fmla="*/ 70 w 71"/>
                <a:gd name="T7" fmla="*/ 2 h 32"/>
                <a:gd name="T8" fmla="*/ 65 w 71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32">
                  <a:moveTo>
                    <a:pt x="65" y="1"/>
                  </a:moveTo>
                  <a:cubicBezTo>
                    <a:pt x="51" y="19"/>
                    <a:pt x="29" y="29"/>
                    <a:pt x="6" y="22"/>
                  </a:cubicBezTo>
                  <a:cubicBezTo>
                    <a:pt x="5" y="22"/>
                    <a:pt x="0" y="23"/>
                    <a:pt x="2" y="24"/>
                  </a:cubicBezTo>
                  <a:cubicBezTo>
                    <a:pt x="28" y="32"/>
                    <a:pt x="53" y="22"/>
                    <a:pt x="70" y="2"/>
                  </a:cubicBezTo>
                  <a:cubicBezTo>
                    <a:pt x="71" y="1"/>
                    <a:pt x="66" y="0"/>
                    <a:pt x="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2817813" y="228600"/>
              <a:ext cx="795338" cy="614363"/>
            </a:xfrm>
            <a:custGeom>
              <a:avLst/>
              <a:gdLst>
                <a:gd name="T0" fmla="*/ 1 w 211"/>
                <a:gd name="T1" fmla="*/ 2 h 163"/>
                <a:gd name="T2" fmla="*/ 205 w 211"/>
                <a:gd name="T3" fmla="*/ 162 h 163"/>
                <a:gd name="T4" fmla="*/ 210 w 211"/>
                <a:gd name="T5" fmla="*/ 160 h 163"/>
                <a:gd name="T6" fmla="*/ 6 w 211"/>
                <a:gd name="T7" fmla="*/ 1 h 163"/>
                <a:gd name="T8" fmla="*/ 1 w 211"/>
                <a:gd name="T9" fmla="*/ 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63">
                  <a:moveTo>
                    <a:pt x="1" y="2"/>
                  </a:moveTo>
                  <a:cubicBezTo>
                    <a:pt x="70" y="55"/>
                    <a:pt x="135" y="112"/>
                    <a:pt x="205" y="162"/>
                  </a:cubicBezTo>
                  <a:cubicBezTo>
                    <a:pt x="206" y="163"/>
                    <a:pt x="211" y="162"/>
                    <a:pt x="210" y="160"/>
                  </a:cubicBezTo>
                  <a:cubicBezTo>
                    <a:pt x="139" y="111"/>
                    <a:pt x="74" y="53"/>
                    <a:pt x="6" y="1"/>
                  </a:cubicBezTo>
                  <a:cubicBezTo>
                    <a:pt x="5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2784476" y="187325"/>
              <a:ext cx="63500" cy="68263"/>
            </a:xfrm>
            <a:custGeom>
              <a:avLst/>
              <a:gdLst>
                <a:gd name="T0" fmla="*/ 4 w 17"/>
                <a:gd name="T1" fmla="*/ 15 h 18"/>
                <a:gd name="T2" fmla="*/ 15 w 17"/>
                <a:gd name="T3" fmla="*/ 13 h 18"/>
                <a:gd name="T4" fmla="*/ 13 w 17"/>
                <a:gd name="T5" fmla="*/ 3 h 18"/>
                <a:gd name="T6" fmla="*/ 2 w 17"/>
                <a:gd name="T7" fmla="*/ 5 h 18"/>
                <a:gd name="T8" fmla="*/ 4 w 17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4" y="15"/>
                  </a:moveTo>
                  <a:cubicBezTo>
                    <a:pt x="7" y="18"/>
                    <a:pt x="12" y="17"/>
                    <a:pt x="15" y="13"/>
                  </a:cubicBezTo>
                  <a:cubicBezTo>
                    <a:pt x="17" y="10"/>
                    <a:pt x="16" y="5"/>
                    <a:pt x="13" y="3"/>
                  </a:cubicBezTo>
                  <a:cubicBezTo>
                    <a:pt x="9" y="0"/>
                    <a:pt x="5" y="1"/>
                    <a:pt x="2" y="5"/>
                  </a:cubicBezTo>
                  <a:cubicBezTo>
                    <a:pt x="0" y="8"/>
                    <a:pt x="1" y="13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3213101" y="-169863"/>
              <a:ext cx="298450" cy="134938"/>
            </a:xfrm>
            <a:custGeom>
              <a:avLst/>
              <a:gdLst>
                <a:gd name="T0" fmla="*/ 73 w 79"/>
                <a:gd name="T1" fmla="*/ 1 h 36"/>
                <a:gd name="T2" fmla="*/ 6 w 79"/>
                <a:gd name="T3" fmla="*/ 22 h 36"/>
                <a:gd name="T4" fmla="*/ 3 w 79"/>
                <a:gd name="T5" fmla="*/ 23 h 36"/>
                <a:gd name="T6" fmla="*/ 78 w 79"/>
                <a:gd name="T7" fmla="*/ 2 h 36"/>
                <a:gd name="T8" fmla="*/ 73 w 79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6">
                  <a:moveTo>
                    <a:pt x="73" y="1"/>
                  </a:moveTo>
                  <a:cubicBezTo>
                    <a:pt x="57" y="23"/>
                    <a:pt x="32" y="34"/>
                    <a:pt x="6" y="22"/>
                  </a:cubicBezTo>
                  <a:cubicBezTo>
                    <a:pt x="4" y="21"/>
                    <a:pt x="0" y="22"/>
                    <a:pt x="3" y="23"/>
                  </a:cubicBezTo>
                  <a:cubicBezTo>
                    <a:pt x="31" y="36"/>
                    <a:pt x="60" y="27"/>
                    <a:pt x="78" y="2"/>
                  </a:cubicBezTo>
                  <a:cubicBezTo>
                    <a:pt x="79" y="1"/>
                    <a:pt x="74" y="0"/>
                    <a:pt x="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303588" y="-219075"/>
              <a:ext cx="106363" cy="263525"/>
            </a:xfrm>
            <a:custGeom>
              <a:avLst/>
              <a:gdLst>
                <a:gd name="T0" fmla="*/ 15 w 28"/>
                <a:gd name="T1" fmla="*/ 69 h 70"/>
                <a:gd name="T2" fmla="*/ 6 w 28"/>
                <a:gd name="T3" fmla="*/ 1 h 70"/>
                <a:gd name="T4" fmla="*/ 2 w 28"/>
                <a:gd name="T5" fmla="*/ 1 h 70"/>
                <a:gd name="T6" fmla="*/ 11 w 28"/>
                <a:gd name="T7" fmla="*/ 68 h 70"/>
                <a:gd name="T8" fmla="*/ 15 w 28"/>
                <a:gd name="T9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0">
                  <a:moveTo>
                    <a:pt x="15" y="69"/>
                  </a:moveTo>
                  <a:cubicBezTo>
                    <a:pt x="28" y="45"/>
                    <a:pt x="25" y="20"/>
                    <a:pt x="6" y="1"/>
                  </a:cubicBezTo>
                  <a:cubicBezTo>
                    <a:pt x="5" y="1"/>
                    <a:pt x="0" y="0"/>
                    <a:pt x="2" y="1"/>
                  </a:cubicBezTo>
                  <a:cubicBezTo>
                    <a:pt x="20" y="20"/>
                    <a:pt x="23" y="45"/>
                    <a:pt x="11" y="68"/>
                  </a:cubicBezTo>
                  <a:cubicBezTo>
                    <a:pt x="10" y="69"/>
                    <a:pt x="15" y="70"/>
                    <a:pt x="15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3248026" y="-155575"/>
              <a:ext cx="266700" cy="106363"/>
            </a:xfrm>
            <a:custGeom>
              <a:avLst/>
              <a:gdLst>
                <a:gd name="T0" fmla="*/ 68 w 71"/>
                <a:gd name="T1" fmla="*/ 26 h 28"/>
                <a:gd name="T2" fmla="*/ 5 w 71"/>
                <a:gd name="T3" fmla="*/ 1 h 28"/>
                <a:gd name="T4" fmla="*/ 1 w 71"/>
                <a:gd name="T5" fmla="*/ 2 h 28"/>
                <a:gd name="T6" fmla="*/ 67 w 71"/>
                <a:gd name="T7" fmla="*/ 28 h 28"/>
                <a:gd name="T8" fmla="*/ 68 w 71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8">
                  <a:moveTo>
                    <a:pt x="68" y="26"/>
                  </a:moveTo>
                  <a:cubicBezTo>
                    <a:pt x="46" y="26"/>
                    <a:pt x="22" y="15"/>
                    <a:pt x="5" y="1"/>
                  </a:cubicBezTo>
                  <a:cubicBezTo>
                    <a:pt x="4" y="0"/>
                    <a:pt x="0" y="2"/>
                    <a:pt x="1" y="2"/>
                  </a:cubicBezTo>
                  <a:cubicBezTo>
                    <a:pt x="18" y="17"/>
                    <a:pt x="44" y="28"/>
                    <a:pt x="67" y="28"/>
                  </a:cubicBezTo>
                  <a:cubicBezTo>
                    <a:pt x="69" y="28"/>
                    <a:pt x="71" y="26"/>
                    <a:pt x="6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3259138" y="-214313"/>
              <a:ext cx="169863" cy="217488"/>
            </a:xfrm>
            <a:custGeom>
              <a:avLst/>
              <a:gdLst>
                <a:gd name="T0" fmla="*/ 6 w 45"/>
                <a:gd name="T1" fmla="*/ 58 h 58"/>
                <a:gd name="T2" fmla="*/ 44 w 45"/>
                <a:gd name="T3" fmla="*/ 1 h 58"/>
                <a:gd name="T4" fmla="*/ 39 w 45"/>
                <a:gd name="T5" fmla="*/ 2 h 58"/>
                <a:gd name="T6" fmla="*/ 2 w 45"/>
                <a:gd name="T7" fmla="*/ 57 h 58"/>
                <a:gd name="T8" fmla="*/ 6 w 45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8">
                  <a:moveTo>
                    <a:pt x="6" y="58"/>
                  </a:moveTo>
                  <a:cubicBezTo>
                    <a:pt x="29" y="48"/>
                    <a:pt x="45" y="27"/>
                    <a:pt x="44" y="1"/>
                  </a:cubicBezTo>
                  <a:cubicBezTo>
                    <a:pt x="44" y="0"/>
                    <a:pt x="39" y="0"/>
                    <a:pt x="39" y="2"/>
                  </a:cubicBezTo>
                  <a:cubicBezTo>
                    <a:pt x="40" y="26"/>
                    <a:pt x="24" y="47"/>
                    <a:pt x="2" y="57"/>
                  </a:cubicBezTo>
                  <a:cubicBezTo>
                    <a:pt x="0" y="58"/>
                    <a:pt x="5" y="58"/>
                    <a:pt x="6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3375026" y="-71438"/>
              <a:ext cx="234950" cy="914400"/>
            </a:xfrm>
            <a:custGeom>
              <a:avLst/>
              <a:gdLst>
                <a:gd name="T0" fmla="*/ 1 w 62"/>
                <a:gd name="T1" fmla="*/ 2 h 243"/>
                <a:gd name="T2" fmla="*/ 57 w 62"/>
                <a:gd name="T3" fmla="*/ 241 h 243"/>
                <a:gd name="T4" fmla="*/ 62 w 62"/>
                <a:gd name="T5" fmla="*/ 241 h 243"/>
                <a:gd name="T6" fmla="*/ 6 w 62"/>
                <a:gd name="T7" fmla="*/ 1 h 243"/>
                <a:gd name="T8" fmla="*/ 1 w 62"/>
                <a:gd name="T9" fmla="*/ 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43">
                  <a:moveTo>
                    <a:pt x="1" y="2"/>
                  </a:moveTo>
                  <a:cubicBezTo>
                    <a:pt x="31" y="78"/>
                    <a:pt x="30" y="164"/>
                    <a:pt x="57" y="241"/>
                  </a:cubicBezTo>
                  <a:cubicBezTo>
                    <a:pt x="57" y="243"/>
                    <a:pt x="62" y="242"/>
                    <a:pt x="62" y="241"/>
                  </a:cubicBezTo>
                  <a:cubicBezTo>
                    <a:pt x="35" y="163"/>
                    <a:pt x="36" y="78"/>
                    <a:pt x="6" y="1"/>
                  </a:cubicBezTo>
                  <a:cubicBezTo>
                    <a:pt x="5" y="0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3344863" y="-117475"/>
              <a:ext cx="65088" cy="65088"/>
            </a:xfrm>
            <a:custGeom>
              <a:avLst/>
              <a:gdLst>
                <a:gd name="T0" fmla="*/ 16 w 17"/>
                <a:gd name="T1" fmla="*/ 6 h 17"/>
                <a:gd name="T2" fmla="*/ 11 w 17"/>
                <a:gd name="T3" fmla="*/ 16 h 17"/>
                <a:gd name="T4" fmla="*/ 2 w 17"/>
                <a:gd name="T5" fmla="*/ 11 h 17"/>
                <a:gd name="T6" fmla="*/ 6 w 17"/>
                <a:gd name="T7" fmla="*/ 1 h 17"/>
                <a:gd name="T8" fmla="*/ 16 w 17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6"/>
                  </a:moveTo>
                  <a:cubicBezTo>
                    <a:pt x="17" y="10"/>
                    <a:pt x="15" y="14"/>
                    <a:pt x="11" y="16"/>
                  </a:cubicBezTo>
                  <a:cubicBezTo>
                    <a:pt x="7" y="17"/>
                    <a:pt x="3" y="15"/>
                    <a:pt x="2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10" y="0"/>
                    <a:pt x="15" y="2"/>
                    <a:pt x="1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2640013" y="1062038"/>
              <a:ext cx="180975" cy="252413"/>
            </a:xfrm>
            <a:custGeom>
              <a:avLst/>
              <a:gdLst>
                <a:gd name="T0" fmla="*/ 44 w 48"/>
                <a:gd name="T1" fmla="*/ 65 h 67"/>
                <a:gd name="T2" fmla="*/ 6 w 48"/>
                <a:gd name="T3" fmla="*/ 0 h 67"/>
                <a:gd name="T4" fmla="*/ 3 w 48"/>
                <a:gd name="T5" fmla="*/ 2 h 67"/>
                <a:gd name="T6" fmla="*/ 39 w 48"/>
                <a:gd name="T7" fmla="*/ 64 h 67"/>
                <a:gd name="T8" fmla="*/ 44 w 48"/>
                <a:gd name="T9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7">
                  <a:moveTo>
                    <a:pt x="44" y="65"/>
                  </a:moveTo>
                  <a:cubicBezTo>
                    <a:pt x="48" y="36"/>
                    <a:pt x="34" y="10"/>
                    <a:pt x="6" y="0"/>
                  </a:cubicBezTo>
                  <a:cubicBezTo>
                    <a:pt x="4" y="0"/>
                    <a:pt x="0" y="1"/>
                    <a:pt x="3" y="2"/>
                  </a:cubicBezTo>
                  <a:cubicBezTo>
                    <a:pt x="31" y="11"/>
                    <a:pt x="43" y="36"/>
                    <a:pt x="39" y="64"/>
                  </a:cubicBezTo>
                  <a:cubicBezTo>
                    <a:pt x="39" y="66"/>
                    <a:pt x="44" y="67"/>
                    <a:pt x="44" y="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2614613" y="1054100"/>
              <a:ext cx="225425" cy="169863"/>
            </a:xfrm>
            <a:custGeom>
              <a:avLst/>
              <a:gdLst>
                <a:gd name="T0" fmla="*/ 55 w 60"/>
                <a:gd name="T1" fmla="*/ 1 h 45"/>
                <a:gd name="T2" fmla="*/ 4 w 60"/>
                <a:gd name="T3" fmla="*/ 43 h 45"/>
                <a:gd name="T4" fmla="*/ 6 w 60"/>
                <a:gd name="T5" fmla="*/ 45 h 45"/>
                <a:gd name="T6" fmla="*/ 60 w 60"/>
                <a:gd name="T7" fmla="*/ 2 h 45"/>
                <a:gd name="T8" fmla="*/ 55 w 60"/>
                <a:gd name="T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5">
                  <a:moveTo>
                    <a:pt x="55" y="1"/>
                  </a:moveTo>
                  <a:cubicBezTo>
                    <a:pt x="48" y="26"/>
                    <a:pt x="30" y="42"/>
                    <a:pt x="4" y="43"/>
                  </a:cubicBezTo>
                  <a:cubicBezTo>
                    <a:pt x="0" y="43"/>
                    <a:pt x="4" y="45"/>
                    <a:pt x="6" y="45"/>
                  </a:cubicBezTo>
                  <a:cubicBezTo>
                    <a:pt x="33" y="45"/>
                    <a:pt x="53" y="28"/>
                    <a:pt x="60" y="2"/>
                  </a:cubicBezTo>
                  <a:cubicBezTo>
                    <a:pt x="60" y="1"/>
                    <a:pt x="56" y="0"/>
                    <a:pt x="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2617788" y="1125538"/>
              <a:ext cx="268288" cy="109538"/>
            </a:xfrm>
            <a:custGeom>
              <a:avLst/>
              <a:gdLst>
                <a:gd name="T0" fmla="*/ 70 w 71"/>
                <a:gd name="T1" fmla="*/ 27 h 29"/>
                <a:gd name="T2" fmla="*/ 5 w 71"/>
                <a:gd name="T3" fmla="*/ 1 h 29"/>
                <a:gd name="T4" fmla="*/ 3 w 71"/>
                <a:gd name="T5" fmla="*/ 3 h 29"/>
                <a:gd name="T6" fmla="*/ 66 w 71"/>
                <a:gd name="T7" fmla="*/ 28 h 29"/>
                <a:gd name="T8" fmla="*/ 70 w 71"/>
                <a:gd name="T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29">
                  <a:moveTo>
                    <a:pt x="70" y="27"/>
                  </a:moveTo>
                  <a:cubicBezTo>
                    <a:pt x="54" y="11"/>
                    <a:pt x="28" y="2"/>
                    <a:pt x="5" y="1"/>
                  </a:cubicBezTo>
                  <a:cubicBezTo>
                    <a:pt x="4" y="0"/>
                    <a:pt x="0" y="2"/>
                    <a:pt x="3" y="3"/>
                  </a:cubicBezTo>
                  <a:cubicBezTo>
                    <a:pt x="25" y="4"/>
                    <a:pt x="50" y="13"/>
                    <a:pt x="66" y="28"/>
                  </a:cubicBezTo>
                  <a:cubicBezTo>
                    <a:pt x="67" y="29"/>
                    <a:pt x="71" y="28"/>
                    <a:pt x="70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2689226" y="1027113"/>
              <a:ext cx="101600" cy="260350"/>
            </a:xfrm>
            <a:custGeom>
              <a:avLst/>
              <a:gdLst>
                <a:gd name="T0" fmla="*/ 13 w 27"/>
                <a:gd name="T1" fmla="*/ 2 h 69"/>
                <a:gd name="T2" fmla="*/ 2 w 27"/>
                <a:gd name="T3" fmla="*/ 67 h 69"/>
                <a:gd name="T4" fmla="*/ 6 w 27"/>
                <a:gd name="T5" fmla="*/ 68 h 69"/>
                <a:gd name="T6" fmla="*/ 18 w 27"/>
                <a:gd name="T7" fmla="*/ 1 h 69"/>
                <a:gd name="T8" fmla="*/ 13 w 27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9">
                  <a:moveTo>
                    <a:pt x="13" y="2"/>
                  </a:moveTo>
                  <a:cubicBezTo>
                    <a:pt x="22" y="25"/>
                    <a:pt x="20" y="50"/>
                    <a:pt x="2" y="67"/>
                  </a:cubicBezTo>
                  <a:cubicBezTo>
                    <a:pt x="0" y="69"/>
                    <a:pt x="5" y="69"/>
                    <a:pt x="6" y="68"/>
                  </a:cubicBezTo>
                  <a:cubicBezTo>
                    <a:pt x="25" y="50"/>
                    <a:pt x="27" y="25"/>
                    <a:pt x="18" y="1"/>
                  </a:cubicBezTo>
                  <a:cubicBezTo>
                    <a:pt x="17" y="0"/>
                    <a:pt x="12" y="1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2768601" y="793750"/>
              <a:ext cx="811213" cy="373063"/>
            </a:xfrm>
            <a:custGeom>
              <a:avLst/>
              <a:gdLst>
                <a:gd name="T0" fmla="*/ 6 w 215"/>
                <a:gd name="T1" fmla="*/ 98 h 99"/>
                <a:gd name="T2" fmla="*/ 213 w 215"/>
                <a:gd name="T3" fmla="*/ 2 h 99"/>
                <a:gd name="T4" fmla="*/ 209 w 215"/>
                <a:gd name="T5" fmla="*/ 1 h 99"/>
                <a:gd name="T6" fmla="*/ 2 w 215"/>
                <a:gd name="T7" fmla="*/ 97 h 99"/>
                <a:gd name="T8" fmla="*/ 6 w 215"/>
                <a:gd name="T9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99">
                  <a:moveTo>
                    <a:pt x="6" y="98"/>
                  </a:moveTo>
                  <a:cubicBezTo>
                    <a:pt x="75" y="67"/>
                    <a:pt x="145" y="36"/>
                    <a:pt x="213" y="2"/>
                  </a:cubicBezTo>
                  <a:cubicBezTo>
                    <a:pt x="215" y="1"/>
                    <a:pt x="210" y="0"/>
                    <a:pt x="209" y="1"/>
                  </a:cubicBezTo>
                  <a:cubicBezTo>
                    <a:pt x="141" y="35"/>
                    <a:pt x="71" y="66"/>
                    <a:pt x="2" y="97"/>
                  </a:cubicBezTo>
                  <a:cubicBezTo>
                    <a:pt x="0" y="98"/>
                    <a:pt x="5" y="99"/>
                    <a:pt x="6" y="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2730501" y="1136650"/>
              <a:ext cx="65088" cy="63500"/>
            </a:xfrm>
            <a:custGeom>
              <a:avLst/>
              <a:gdLst>
                <a:gd name="T0" fmla="*/ 12 w 17"/>
                <a:gd name="T1" fmla="*/ 15 h 17"/>
                <a:gd name="T2" fmla="*/ 16 w 17"/>
                <a:gd name="T3" fmla="*/ 5 h 17"/>
                <a:gd name="T4" fmla="*/ 5 w 17"/>
                <a:gd name="T5" fmla="*/ 1 h 17"/>
                <a:gd name="T6" fmla="*/ 2 w 17"/>
                <a:gd name="T7" fmla="*/ 12 h 17"/>
                <a:gd name="T8" fmla="*/ 12 w 17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2" y="15"/>
                  </a:moveTo>
                  <a:cubicBezTo>
                    <a:pt x="16" y="13"/>
                    <a:pt x="17" y="9"/>
                    <a:pt x="16" y="5"/>
                  </a:cubicBezTo>
                  <a:cubicBezTo>
                    <a:pt x="14" y="1"/>
                    <a:pt x="9" y="0"/>
                    <a:pt x="5" y="1"/>
                  </a:cubicBezTo>
                  <a:cubicBezTo>
                    <a:pt x="1" y="3"/>
                    <a:pt x="0" y="8"/>
                    <a:pt x="2" y="12"/>
                  </a:cubicBezTo>
                  <a:cubicBezTo>
                    <a:pt x="4" y="16"/>
                    <a:pt x="8" y="17"/>
                    <a:pt x="1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3451226" y="1479550"/>
              <a:ext cx="296863" cy="128588"/>
            </a:xfrm>
            <a:custGeom>
              <a:avLst/>
              <a:gdLst>
                <a:gd name="T0" fmla="*/ 76 w 79"/>
                <a:gd name="T1" fmla="*/ 12 h 34"/>
                <a:gd name="T2" fmla="*/ 1 w 79"/>
                <a:gd name="T3" fmla="*/ 31 h 34"/>
                <a:gd name="T4" fmla="*/ 6 w 79"/>
                <a:gd name="T5" fmla="*/ 33 h 34"/>
                <a:gd name="T6" fmla="*/ 73 w 79"/>
                <a:gd name="T7" fmla="*/ 13 h 34"/>
                <a:gd name="T8" fmla="*/ 76 w 79"/>
                <a:gd name="T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34">
                  <a:moveTo>
                    <a:pt x="76" y="12"/>
                  </a:moveTo>
                  <a:cubicBezTo>
                    <a:pt x="48" y="0"/>
                    <a:pt x="18" y="5"/>
                    <a:pt x="1" y="31"/>
                  </a:cubicBezTo>
                  <a:cubicBezTo>
                    <a:pt x="0" y="33"/>
                    <a:pt x="5" y="34"/>
                    <a:pt x="6" y="33"/>
                  </a:cubicBezTo>
                  <a:cubicBezTo>
                    <a:pt x="21" y="9"/>
                    <a:pt x="47" y="2"/>
                    <a:pt x="73" y="13"/>
                  </a:cubicBezTo>
                  <a:cubicBezTo>
                    <a:pt x="74" y="14"/>
                    <a:pt x="79" y="13"/>
                    <a:pt x="7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3484563" y="1427163"/>
              <a:ext cx="155575" cy="244475"/>
            </a:xfrm>
            <a:custGeom>
              <a:avLst/>
              <a:gdLst>
                <a:gd name="T0" fmla="*/ 3 w 41"/>
                <a:gd name="T1" fmla="*/ 1 h 65"/>
                <a:gd name="T2" fmla="*/ 30 w 41"/>
                <a:gd name="T3" fmla="*/ 62 h 65"/>
                <a:gd name="T4" fmla="*/ 35 w 41"/>
                <a:gd name="T5" fmla="*/ 63 h 65"/>
                <a:gd name="T6" fmla="*/ 7 w 41"/>
                <a:gd name="T7" fmla="*/ 1 h 65"/>
                <a:gd name="T8" fmla="*/ 3 w 41"/>
                <a:gd name="T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5">
                  <a:moveTo>
                    <a:pt x="3" y="1"/>
                  </a:moveTo>
                  <a:cubicBezTo>
                    <a:pt x="25" y="14"/>
                    <a:pt x="36" y="37"/>
                    <a:pt x="30" y="62"/>
                  </a:cubicBezTo>
                  <a:cubicBezTo>
                    <a:pt x="29" y="64"/>
                    <a:pt x="34" y="65"/>
                    <a:pt x="35" y="63"/>
                  </a:cubicBezTo>
                  <a:cubicBezTo>
                    <a:pt x="41" y="37"/>
                    <a:pt x="29" y="14"/>
                    <a:pt x="7" y="1"/>
                  </a:cubicBezTo>
                  <a:cubicBezTo>
                    <a:pt x="5" y="0"/>
                    <a:pt x="0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3511551" y="1427163"/>
              <a:ext cx="180975" cy="217488"/>
            </a:xfrm>
            <a:custGeom>
              <a:avLst/>
              <a:gdLst>
                <a:gd name="T0" fmla="*/ 42 w 48"/>
                <a:gd name="T1" fmla="*/ 1 h 58"/>
                <a:gd name="T2" fmla="*/ 0 w 48"/>
                <a:gd name="T3" fmla="*/ 56 h 58"/>
                <a:gd name="T4" fmla="*/ 5 w 48"/>
                <a:gd name="T5" fmla="*/ 56 h 58"/>
                <a:gd name="T6" fmla="*/ 46 w 48"/>
                <a:gd name="T7" fmla="*/ 2 h 58"/>
                <a:gd name="T8" fmla="*/ 42 w 48"/>
                <a:gd name="T9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8">
                  <a:moveTo>
                    <a:pt x="42" y="1"/>
                  </a:moveTo>
                  <a:cubicBezTo>
                    <a:pt x="23" y="12"/>
                    <a:pt x="8" y="35"/>
                    <a:pt x="0" y="56"/>
                  </a:cubicBezTo>
                  <a:cubicBezTo>
                    <a:pt x="0" y="58"/>
                    <a:pt x="5" y="58"/>
                    <a:pt x="5" y="56"/>
                  </a:cubicBezTo>
                  <a:cubicBezTo>
                    <a:pt x="12" y="36"/>
                    <a:pt x="27" y="13"/>
                    <a:pt x="46" y="2"/>
                  </a:cubicBezTo>
                  <a:cubicBezTo>
                    <a:pt x="48" y="0"/>
                    <a:pt x="43" y="0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3440113" y="1487488"/>
              <a:ext cx="260350" cy="127000"/>
            </a:xfrm>
            <a:custGeom>
              <a:avLst/>
              <a:gdLst>
                <a:gd name="T0" fmla="*/ 5 w 69"/>
                <a:gd name="T1" fmla="*/ 6 h 34"/>
                <a:gd name="T2" fmla="*/ 63 w 69"/>
                <a:gd name="T3" fmla="*/ 33 h 34"/>
                <a:gd name="T4" fmla="*/ 68 w 69"/>
                <a:gd name="T5" fmla="*/ 32 h 34"/>
                <a:gd name="T6" fmla="*/ 4 w 69"/>
                <a:gd name="T7" fmla="*/ 4 h 34"/>
                <a:gd name="T8" fmla="*/ 5 w 69"/>
                <a:gd name="T9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4">
                  <a:moveTo>
                    <a:pt x="5" y="6"/>
                  </a:moveTo>
                  <a:cubicBezTo>
                    <a:pt x="29" y="2"/>
                    <a:pt x="51" y="12"/>
                    <a:pt x="63" y="33"/>
                  </a:cubicBezTo>
                  <a:cubicBezTo>
                    <a:pt x="64" y="34"/>
                    <a:pt x="69" y="33"/>
                    <a:pt x="68" y="32"/>
                  </a:cubicBezTo>
                  <a:cubicBezTo>
                    <a:pt x="55" y="9"/>
                    <a:pt x="29" y="0"/>
                    <a:pt x="4" y="4"/>
                  </a:cubicBezTo>
                  <a:cubicBezTo>
                    <a:pt x="0" y="4"/>
                    <a:pt x="3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3519488" y="700087"/>
              <a:ext cx="77788" cy="809625"/>
            </a:xfrm>
            <a:custGeom>
              <a:avLst/>
              <a:gdLst>
                <a:gd name="T0" fmla="*/ 21 w 21"/>
                <a:gd name="T1" fmla="*/ 213 h 215"/>
                <a:gd name="T2" fmla="*/ 5 w 21"/>
                <a:gd name="T3" fmla="*/ 1 h 215"/>
                <a:gd name="T4" fmla="*/ 0 w 21"/>
                <a:gd name="T5" fmla="*/ 2 h 215"/>
                <a:gd name="T6" fmla="*/ 16 w 21"/>
                <a:gd name="T7" fmla="*/ 213 h 215"/>
                <a:gd name="T8" fmla="*/ 21 w 21"/>
                <a:gd name="T9" fmla="*/ 21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5">
                  <a:moveTo>
                    <a:pt x="21" y="213"/>
                  </a:moveTo>
                  <a:cubicBezTo>
                    <a:pt x="9" y="143"/>
                    <a:pt x="12" y="72"/>
                    <a:pt x="5" y="1"/>
                  </a:cubicBezTo>
                  <a:cubicBezTo>
                    <a:pt x="5" y="0"/>
                    <a:pt x="0" y="0"/>
                    <a:pt x="0" y="2"/>
                  </a:cubicBezTo>
                  <a:cubicBezTo>
                    <a:pt x="7" y="72"/>
                    <a:pt x="4" y="144"/>
                    <a:pt x="16" y="213"/>
                  </a:cubicBezTo>
                  <a:cubicBezTo>
                    <a:pt x="16" y="215"/>
                    <a:pt x="21" y="214"/>
                    <a:pt x="21" y="2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3556001" y="1490663"/>
              <a:ext cx="65088" cy="63500"/>
            </a:xfrm>
            <a:custGeom>
              <a:avLst/>
              <a:gdLst>
                <a:gd name="T0" fmla="*/ 16 w 17"/>
                <a:gd name="T1" fmla="*/ 7 h 17"/>
                <a:gd name="T2" fmla="*/ 7 w 17"/>
                <a:gd name="T3" fmla="*/ 1 h 17"/>
                <a:gd name="T4" fmla="*/ 1 w 17"/>
                <a:gd name="T5" fmla="*/ 10 h 17"/>
                <a:gd name="T6" fmla="*/ 10 w 17"/>
                <a:gd name="T7" fmla="*/ 16 h 17"/>
                <a:gd name="T8" fmla="*/ 16 w 17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7"/>
                  </a:moveTo>
                  <a:cubicBezTo>
                    <a:pt x="15" y="3"/>
                    <a:pt x="11" y="0"/>
                    <a:pt x="7" y="1"/>
                  </a:cubicBezTo>
                  <a:cubicBezTo>
                    <a:pt x="3" y="2"/>
                    <a:pt x="0" y="6"/>
                    <a:pt x="1" y="10"/>
                  </a:cubicBezTo>
                  <a:cubicBezTo>
                    <a:pt x="2" y="14"/>
                    <a:pt x="6" y="17"/>
                    <a:pt x="10" y="16"/>
                  </a:cubicBezTo>
                  <a:cubicBezTo>
                    <a:pt x="15" y="15"/>
                    <a:pt x="17" y="11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3832226" y="1506538"/>
              <a:ext cx="233363" cy="198438"/>
            </a:xfrm>
            <a:custGeom>
              <a:avLst/>
              <a:gdLst>
                <a:gd name="T0" fmla="*/ 56 w 62"/>
                <a:gd name="T1" fmla="*/ 1 h 53"/>
                <a:gd name="T2" fmla="*/ 0 w 62"/>
                <a:gd name="T3" fmla="*/ 51 h 53"/>
                <a:gd name="T4" fmla="*/ 5 w 62"/>
                <a:gd name="T5" fmla="*/ 52 h 53"/>
                <a:gd name="T6" fmla="*/ 59 w 62"/>
                <a:gd name="T7" fmla="*/ 3 h 53"/>
                <a:gd name="T8" fmla="*/ 56 w 62"/>
                <a:gd name="T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3">
                  <a:moveTo>
                    <a:pt x="56" y="1"/>
                  </a:moveTo>
                  <a:cubicBezTo>
                    <a:pt x="27" y="3"/>
                    <a:pt x="4" y="21"/>
                    <a:pt x="0" y="51"/>
                  </a:cubicBezTo>
                  <a:cubicBezTo>
                    <a:pt x="0" y="53"/>
                    <a:pt x="5" y="53"/>
                    <a:pt x="5" y="52"/>
                  </a:cubicBezTo>
                  <a:cubicBezTo>
                    <a:pt x="9" y="23"/>
                    <a:pt x="30" y="5"/>
                    <a:pt x="59" y="3"/>
                  </a:cubicBezTo>
                  <a:cubicBezTo>
                    <a:pt x="62" y="2"/>
                    <a:pt x="58" y="0"/>
                    <a:pt x="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3786188" y="1524000"/>
              <a:ext cx="222250" cy="173038"/>
            </a:xfrm>
            <a:custGeom>
              <a:avLst/>
              <a:gdLst>
                <a:gd name="T0" fmla="*/ 4 w 59"/>
                <a:gd name="T1" fmla="*/ 3 h 46"/>
                <a:gd name="T2" fmla="*/ 54 w 59"/>
                <a:gd name="T3" fmla="*/ 44 h 46"/>
                <a:gd name="T4" fmla="*/ 59 w 59"/>
                <a:gd name="T5" fmla="*/ 44 h 46"/>
                <a:gd name="T6" fmla="*/ 3 w 59"/>
                <a:gd name="T7" fmla="*/ 0 h 46"/>
                <a:gd name="T8" fmla="*/ 4 w 59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6">
                  <a:moveTo>
                    <a:pt x="4" y="3"/>
                  </a:moveTo>
                  <a:cubicBezTo>
                    <a:pt x="29" y="4"/>
                    <a:pt x="48" y="19"/>
                    <a:pt x="54" y="44"/>
                  </a:cubicBezTo>
                  <a:cubicBezTo>
                    <a:pt x="54" y="45"/>
                    <a:pt x="59" y="46"/>
                    <a:pt x="59" y="44"/>
                  </a:cubicBezTo>
                  <a:cubicBezTo>
                    <a:pt x="52" y="17"/>
                    <a:pt x="30" y="2"/>
                    <a:pt x="3" y="0"/>
                  </a:cubicBezTo>
                  <a:cubicBezTo>
                    <a:pt x="0" y="0"/>
                    <a:pt x="2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3892551" y="1446213"/>
              <a:ext cx="74613" cy="266700"/>
            </a:xfrm>
            <a:custGeom>
              <a:avLst/>
              <a:gdLst>
                <a:gd name="T0" fmla="*/ 15 w 20"/>
                <a:gd name="T1" fmla="*/ 2 h 71"/>
                <a:gd name="T2" fmla="*/ 3 w 20"/>
                <a:gd name="T3" fmla="*/ 70 h 71"/>
                <a:gd name="T4" fmla="*/ 8 w 20"/>
                <a:gd name="T5" fmla="*/ 69 h 71"/>
                <a:gd name="T6" fmla="*/ 20 w 20"/>
                <a:gd name="T7" fmla="*/ 2 h 71"/>
                <a:gd name="T8" fmla="*/ 15 w 20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1">
                  <a:moveTo>
                    <a:pt x="15" y="2"/>
                  </a:moveTo>
                  <a:cubicBezTo>
                    <a:pt x="3" y="21"/>
                    <a:pt x="0" y="48"/>
                    <a:pt x="3" y="70"/>
                  </a:cubicBezTo>
                  <a:cubicBezTo>
                    <a:pt x="3" y="71"/>
                    <a:pt x="8" y="71"/>
                    <a:pt x="8" y="69"/>
                  </a:cubicBezTo>
                  <a:cubicBezTo>
                    <a:pt x="5" y="47"/>
                    <a:pt x="8" y="21"/>
                    <a:pt x="20" y="2"/>
                  </a:cubicBezTo>
                  <a:cubicBezTo>
                    <a:pt x="20" y="1"/>
                    <a:pt x="16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3778251" y="1547813"/>
              <a:ext cx="279400" cy="74613"/>
            </a:xfrm>
            <a:custGeom>
              <a:avLst/>
              <a:gdLst>
                <a:gd name="T0" fmla="*/ 6 w 74"/>
                <a:gd name="T1" fmla="*/ 19 h 20"/>
                <a:gd name="T2" fmla="*/ 69 w 74"/>
                <a:gd name="T3" fmla="*/ 16 h 20"/>
                <a:gd name="T4" fmla="*/ 73 w 74"/>
                <a:gd name="T5" fmla="*/ 15 h 20"/>
                <a:gd name="T6" fmla="*/ 2 w 74"/>
                <a:gd name="T7" fmla="*/ 18 h 20"/>
                <a:gd name="T8" fmla="*/ 6 w 74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0">
                  <a:moveTo>
                    <a:pt x="6" y="19"/>
                  </a:moveTo>
                  <a:cubicBezTo>
                    <a:pt x="25" y="6"/>
                    <a:pt x="49" y="3"/>
                    <a:pt x="69" y="16"/>
                  </a:cubicBezTo>
                  <a:cubicBezTo>
                    <a:pt x="70" y="17"/>
                    <a:pt x="74" y="16"/>
                    <a:pt x="73" y="15"/>
                  </a:cubicBezTo>
                  <a:cubicBezTo>
                    <a:pt x="51" y="0"/>
                    <a:pt x="23" y="4"/>
                    <a:pt x="2" y="18"/>
                  </a:cubicBezTo>
                  <a:cubicBezTo>
                    <a:pt x="0" y="19"/>
                    <a:pt x="5" y="20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3511551" y="749300"/>
              <a:ext cx="411163" cy="812800"/>
            </a:xfrm>
            <a:custGeom>
              <a:avLst/>
              <a:gdLst>
                <a:gd name="T0" fmla="*/ 108 w 109"/>
                <a:gd name="T1" fmla="*/ 214 h 216"/>
                <a:gd name="T2" fmla="*/ 55 w 109"/>
                <a:gd name="T3" fmla="*/ 102 h 216"/>
                <a:gd name="T4" fmla="*/ 5 w 109"/>
                <a:gd name="T5" fmla="*/ 1 h 216"/>
                <a:gd name="T6" fmla="*/ 1 w 109"/>
                <a:gd name="T7" fmla="*/ 2 h 216"/>
                <a:gd name="T8" fmla="*/ 53 w 109"/>
                <a:gd name="T9" fmla="*/ 109 h 216"/>
                <a:gd name="T10" fmla="*/ 103 w 109"/>
                <a:gd name="T11" fmla="*/ 215 h 216"/>
                <a:gd name="T12" fmla="*/ 108 w 109"/>
                <a:gd name="T13" fmla="*/ 21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16">
                  <a:moveTo>
                    <a:pt x="108" y="214"/>
                  </a:moveTo>
                  <a:cubicBezTo>
                    <a:pt x="84" y="181"/>
                    <a:pt x="70" y="140"/>
                    <a:pt x="55" y="102"/>
                  </a:cubicBezTo>
                  <a:cubicBezTo>
                    <a:pt x="41" y="68"/>
                    <a:pt x="29" y="30"/>
                    <a:pt x="5" y="1"/>
                  </a:cubicBezTo>
                  <a:cubicBezTo>
                    <a:pt x="5" y="0"/>
                    <a:pt x="0" y="1"/>
                    <a:pt x="1" y="2"/>
                  </a:cubicBezTo>
                  <a:cubicBezTo>
                    <a:pt x="25" y="33"/>
                    <a:pt x="38" y="73"/>
                    <a:pt x="53" y="109"/>
                  </a:cubicBezTo>
                  <a:cubicBezTo>
                    <a:pt x="67" y="145"/>
                    <a:pt x="80" y="183"/>
                    <a:pt x="103" y="215"/>
                  </a:cubicBezTo>
                  <a:cubicBezTo>
                    <a:pt x="104" y="216"/>
                    <a:pt x="109" y="215"/>
                    <a:pt x="108" y="2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3887788" y="1539875"/>
              <a:ext cx="65088" cy="68263"/>
            </a:xfrm>
            <a:custGeom>
              <a:avLst/>
              <a:gdLst>
                <a:gd name="T0" fmla="*/ 14 w 17"/>
                <a:gd name="T1" fmla="*/ 4 h 18"/>
                <a:gd name="T2" fmla="*/ 4 w 17"/>
                <a:gd name="T3" fmla="*/ 3 h 18"/>
                <a:gd name="T4" fmla="*/ 3 w 17"/>
                <a:gd name="T5" fmla="*/ 14 h 18"/>
                <a:gd name="T6" fmla="*/ 13 w 17"/>
                <a:gd name="T7" fmla="*/ 15 h 18"/>
                <a:gd name="T8" fmla="*/ 14 w 17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4" y="4"/>
                  </a:moveTo>
                  <a:cubicBezTo>
                    <a:pt x="12" y="1"/>
                    <a:pt x="7" y="0"/>
                    <a:pt x="4" y="3"/>
                  </a:cubicBezTo>
                  <a:cubicBezTo>
                    <a:pt x="0" y="6"/>
                    <a:pt x="0" y="10"/>
                    <a:pt x="3" y="14"/>
                  </a:cubicBezTo>
                  <a:cubicBezTo>
                    <a:pt x="5" y="17"/>
                    <a:pt x="10" y="18"/>
                    <a:pt x="13" y="15"/>
                  </a:cubicBezTo>
                  <a:cubicBezTo>
                    <a:pt x="17" y="12"/>
                    <a:pt x="17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3556001" y="60325"/>
              <a:ext cx="196850" cy="77788"/>
            </a:xfrm>
            <a:custGeom>
              <a:avLst/>
              <a:gdLst>
                <a:gd name="T0" fmla="*/ 46 w 52"/>
                <a:gd name="T1" fmla="*/ 11 h 21"/>
                <a:gd name="T2" fmla="*/ 6 w 52"/>
                <a:gd name="T3" fmla="*/ 1 h 21"/>
                <a:gd name="T4" fmla="*/ 1 w 52"/>
                <a:gd name="T5" fmla="*/ 1 h 21"/>
                <a:gd name="T6" fmla="*/ 50 w 52"/>
                <a:gd name="T7" fmla="*/ 13 h 21"/>
                <a:gd name="T8" fmla="*/ 46 w 52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">
                  <a:moveTo>
                    <a:pt x="46" y="11"/>
                  </a:moveTo>
                  <a:cubicBezTo>
                    <a:pt x="31" y="18"/>
                    <a:pt x="16" y="15"/>
                    <a:pt x="6" y="1"/>
                  </a:cubicBezTo>
                  <a:cubicBezTo>
                    <a:pt x="5" y="0"/>
                    <a:pt x="0" y="0"/>
                    <a:pt x="1" y="1"/>
                  </a:cubicBezTo>
                  <a:cubicBezTo>
                    <a:pt x="13" y="18"/>
                    <a:pt x="32" y="21"/>
                    <a:pt x="50" y="13"/>
                  </a:cubicBezTo>
                  <a:cubicBezTo>
                    <a:pt x="52" y="12"/>
                    <a:pt x="47" y="11"/>
                    <a:pt x="4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3582988" y="19050"/>
              <a:ext cx="98425" cy="157163"/>
            </a:xfrm>
            <a:custGeom>
              <a:avLst/>
              <a:gdLst>
                <a:gd name="T0" fmla="*/ 6 w 26"/>
                <a:gd name="T1" fmla="*/ 41 h 42"/>
                <a:gd name="T2" fmla="*/ 22 w 26"/>
                <a:gd name="T3" fmla="*/ 2 h 42"/>
                <a:gd name="T4" fmla="*/ 17 w 26"/>
                <a:gd name="T5" fmla="*/ 1 h 42"/>
                <a:gd name="T6" fmla="*/ 1 w 26"/>
                <a:gd name="T7" fmla="*/ 39 h 42"/>
                <a:gd name="T8" fmla="*/ 6 w 26"/>
                <a:gd name="T9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2">
                  <a:moveTo>
                    <a:pt x="6" y="41"/>
                  </a:moveTo>
                  <a:cubicBezTo>
                    <a:pt x="20" y="32"/>
                    <a:pt x="26" y="18"/>
                    <a:pt x="22" y="2"/>
                  </a:cubicBezTo>
                  <a:cubicBezTo>
                    <a:pt x="22" y="0"/>
                    <a:pt x="17" y="0"/>
                    <a:pt x="17" y="1"/>
                  </a:cubicBezTo>
                  <a:cubicBezTo>
                    <a:pt x="21" y="17"/>
                    <a:pt x="15" y="31"/>
                    <a:pt x="1" y="39"/>
                  </a:cubicBezTo>
                  <a:cubicBezTo>
                    <a:pt x="0" y="40"/>
                    <a:pt x="5" y="42"/>
                    <a:pt x="6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3594101" y="33337"/>
              <a:ext cx="123825" cy="139700"/>
            </a:xfrm>
            <a:custGeom>
              <a:avLst/>
              <a:gdLst>
                <a:gd name="T0" fmla="*/ 32 w 33"/>
                <a:gd name="T1" fmla="*/ 34 h 37"/>
                <a:gd name="T2" fmla="*/ 5 w 33"/>
                <a:gd name="T3" fmla="*/ 1 h 37"/>
                <a:gd name="T4" fmla="*/ 0 w 33"/>
                <a:gd name="T5" fmla="*/ 2 h 37"/>
                <a:gd name="T6" fmla="*/ 28 w 33"/>
                <a:gd name="T7" fmla="*/ 36 h 37"/>
                <a:gd name="T8" fmla="*/ 32 w 33"/>
                <a:gd name="T9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2" y="34"/>
                  </a:moveTo>
                  <a:cubicBezTo>
                    <a:pt x="20" y="28"/>
                    <a:pt x="10" y="14"/>
                    <a:pt x="5" y="1"/>
                  </a:cubicBezTo>
                  <a:cubicBezTo>
                    <a:pt x="5" y="0"/>
                    <a:pt x="0" y="1"/>
                    <a:pt x="0" y="2"/>
                  </a:cubicBezTo>
                  <a:cubicBezTo>
                    <a:pt x="5" y="15"/>
                    <a:pt x="15" y="29"/>
                    <a:pt x="28" y="36"/>
                  </a:cubicBezTo>
                  <a:cubicBezTo>
                    <a:pt x="29" y="37"/>
                    <a:pt x="33" y="35"/>
                    <a:pt x="32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3552826" y="49212"/>
              <a:ext cx="165100" cy="85725"/>
            </a:xfrm>
            <a:custGeom>
              <a:avLst/>
              <a:gdLst>
                <a:gd name="T0" fmla="*/ 3 w 44"/>
                <a:gd name="T1" fmla="*/ 21 h 23"/>
                <a:gd name="T2" fmla="*/ 44 w 44"/>
                <a:gd name="T3" fmla="*/ 2 h 23"/>
                <a:gd name="T4" fmla="*/ 39 w 44"/>
                <a:gd name="T5" fmla="*/ 2 h 23"/>
                <a:gd name="T6" fmla="*/ 4 w 44"/>
                <a:gd name="T7" fmla="*/ 19 h 23"/>
                <a:gd name="T8" fmla="*/ 3 w 44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3">
                  <a:moveTo>
                    <a:pt x="3" y="21"/>
                  </a:moveTo>
                  <a:cubicBezTo>
                    <a:pt x="19" y="23"/>
                    <a:pt x="36" y="17"/>
                    <a:pt x="44" y="2"/>
                  </a:cubicBezTo>
                  <a:cubicBezTo>
                    <a:pt x="44" y="1"/>
                    <a:pt x="39" y="0"/>
                    <a:pt x="39" y="2"/>
                  </a:cubicBezTo>
                  <a:cubicBezTo>
                    <a:pt x="32" y="14"/>
                    <a:pt x="19" y="21"/>
                    <a:pt x="4" y="19"/>
                  </a:cubicBezTo>
                  <a:cubicBezTo>
                    <a:pt x="2" y="19"/>
                    <a:pt x="0" y="21"/>
                    <a:pt x="3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3541713" y="120650"/>
              <a:ext cx="115888" cy="669925"/>
            </a:xfrm>
            <a:custGeom>
              <a:avLst/>
              <a:gdLst>
                <a:gd name="T0" fmla="*/ 26 w 31"/>
                <a:gd name="T1" fmla="*/ 1 h 178"/>
                <a:gd name="T2" fmla="*/ 0 w 31"/>
                <a:gd name="T3" fmla="*/ 177 h 178"/>
                <a:gd name="T4" fmla="*/ 5 w 31"/>
                <a:gd name="T5" fmla="*/ 176 h 178"/>
                <a:gd name="T6" fmla="*/ 31 w 31"/>
                <a:gd name="T7" fmla="*/ 1 h 178"/>
                <a:gd name="T8" fmla="*/ 26 w 31"/>
                <a:gd name="T9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8">
                  <a:moveTo>
                    <a:pt x="26" y="1"/>
                  </a:moveTo>
                  <a:cubicBezTo>
                    <a:pt x="18" y="60"/>
                    <a:pt x="11" y="118"/>
                    <a:pt x="0" y="177"/>
                  </a:cubicBezTo>
                  <a:cubicBezTo>
                    <a:pt x="0" y="178"/>
                    <a:pt x="5" y="178"/>
                    <a:pt x="5" y="176"/>
                  </a:cubicBezTo>
                  <a:cubicBezTo>
                    <a:pt x="16" y="118"/>
                    <a:pt x="23" y="59"/>
                    <a:pt x="31" y="1"/>
                  </a:cubicBezTo>
                  <a:cubicBezTo>
                    <a:pt x="31" y="0"/>
                    <a:pt x="26" y="0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3632201" y="90487"/>
              <a:ext cx="38100" cy="41275"/>
            </a:xfrm>
            <a:custGeom>
              <a:avLst/>
              <a:gdLst>
                <a:gd name="T0" fmla="*/ 9 w 10"/>
                <a:gd name="T1" fmla="*/ 6 h 11"/>
                <a:gd name="T2" fmla="*/ 4 w 10"/>
                <a:gd name="T3" fmla="*/ 10 h 11"/>
                <a:gd name="T4" fmla="*/ 0 w 10"/>
                <a:gd name="T5" fmla="*/ 5 h 11"/>
                <a:gd name="T6" fmla="*/ 6 w 10"/>
                <a:gd name="T7" fmla="*/ 1 h 11"/>
                <a:gd name="T8" fmla="*/ 9 w 10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9" y="6"/>
                  </a:moveTo>
                  <a:cubicBezTo>
                    <a:pt x="9" y="9"/>
                    <a:pt x="6" y="11"/>
                    <a:pt x="4" y="10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0" y="2"/>
                    <a:pt x="3" y="0"/>
                    <a:pt x="6" y="1"/>
                  </a:cubicBezTo>
                  <a:cubicBezTo>
                    <a:pt x="8" y="1"/>
                    <a:pt x="10" y="4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3887788" y="-46038"/>
              <a:ext cx="173038" cy="112713"/>
            </a:xfrm>
            <a:custGeom>
              <a:avLst/>
              <a:gdLst>
                <a:gd name="T0" fmla="*/ 40 w 46"/>
                <a:gd name="T1" fmla="*/ 26 h 30"/>
                <a:gd name="T2" fmla="*/ 6 w 46"/>
                <a:gd name="T3" fmla="*/ 2 h 30"/>
                <a:gd name="T4" fmla="*/ 1 w 46"/>
                <a:gd name="T5" fmla="*/ 1 h 30"/>
                <a:gd name="T6" fmla="*/ 42 w 46"/>
                <a:gd name="T7" fmla="*/ 28 h 30"/>
                <a:gd name="T8" fmla="*/ 40 w 46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0">
                  <a:moveTo>
                    <a:pt x="40" y="26"/>
                  </a:moveTo>
                  <a:cubicBezTo>
                    <a:pt x="23" y="27"/>
                    <a:pt x="10" y="18"/>
                    <a:pt x="6" y="2"/>
                  </a:cubicBezTo>
                  <a:cubicBezTo>
                    <a:pt x="5" y="0"/>
                    <a:pt x="0" y="0"/>
                    <a:pt x="1" y="1"/>
                  </a:cubicBezTo>
                  <a:cubicBezTo>
                    <a:pt x="6" y="21"/>
                    <a:pt x="23" y="30"/>
                    <a:pt x="42" y="28"/>
                  </a:cubicBezTo>
                  <a:cubicBezTo>
                    <a:pt x="46" y="28"/>
                    <a:pt x="42" y="26"/>
                    <a:pt x="4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3873501" y="-57150"/>
              <a:ext cx="134938" cy="131763"/>
            </a:xfrm>
            <a:custGeom>
              <a:avLst/>
              <a:gdLst>
                <a:gd name="T0" fmla="*/ 6 w 36"/>
                <a:gd name="T1" fmla="*/ 34 h 35"/>
                <a:gd name="T2" fmla="*/ 35 w 36"/>
                <a:gd name="T3" fmla="*/ 3 h 35"/>
                <a:gd name="T4" fmla="*/ 30 w 36"/>
                <a:gd name="T5" fmla="*/ 2 h 35"/>
                <a:gd name="T6" fmla="*/ 3 w 36"/>
                <a:gd name="T7" fmla="*/ 32 h 35"/>
                <a:gd name="T8" fmla="*/ 6 w 36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6" y="34"/>
                  </a:moveTo>
                  <a:cubicBezTo>
                    <a:pt x="22" y="31"/>
                    <a:pt x="34" y="20"/>
                    <a:pt x="35" y="3"/>
                  </a:cubicBezTo>
                  <a:cubicBezTo>
                    <a:pt x="36" y="1"/>
                    <a:pt x="31" y="0"/>
                    <a:pt x="30" y="2"/>
                  </a:cubicBezTo>
                  <a:cubicBezTo>
                    <a:pt x="29" y="18"/>
                    <a:pt x="18" y="29"/>
                    <a:pt x="3" y="32"/>
                  </a:cubicBezTo>
                  <a:cubicBezTo>
                    <a:pt x="0" y="33"/>
                    <a:pt x="5" y="35"/>
                    <a:pt x="6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3933826" y="-57150"/>
              <a:ext cx="71438" cy="166688"/>
            </a:xfrm>
            <a:custGeom>
              <a:avLst/>
              <a:gdLst>
                <a:gd name="T0" fmla="*/ 18 w 19"/>
                <a:gd name="T1" fmla="*/ 42 h 44"/>
                <a:gd name="T2" fmla="*/ 5 w 19"/>
                <a:gd name="T3" fmla="*/ 1 h 44"/>
                <a:gd name="T4" fmla="*/ 0 w 19"/>
                <a:gd name="T5" fmla="*/ 2 h 44"/>
                <a:gd name="T6" fmla="*/ 14 w 19"/>
                <a:gd name="T7" fmla="*/ 43 h 44"/>
                <a:gd name="T8" fmla="*/ 18 w 19"/>
                <a:gd name="T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8" y="42"/>
                  </a:moveTo>
                  <a:cubicBezTo>
                    <a:pt x="9" y="31"/>
                    <a:pt x="5" y="15"/>
                    <a:pt x="5" y="1"/>
                  </a:cubicBezTo>
                  <a:cubicBezTo>
                    <a:pt x="5" y="0"/>
                    <a:pt x="0" y="0"/>
                    <a:pt x="0" y="2"/>
                  </a:cubicBezTo>
                  <a:cubicBezTo>
                    <a:pt x="0" y="16"/>
                    <a:pt x="5" y="32"/>
                    <a:pt x="14" y="43"/>
                  </a:cubicBezTo>
                  <a:cubicBezTo>
                    <a:pt x="14" y="44"/>
                    <a:pt x="19" y="43"/>
                    <a:pt x="18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3862388" y="-4763"/>
              <a:ext cx="184150" cy="49213"/>
            </a:xfrm>
            <a:custGeom>
              <a:avLst/>
              <a:gdLst>
                <a:gd name="T0" fmla="*/ 2 w 49"/>
                <a:gd name="T1" fmla="*/ 6 h 13"/>
                <a:gd name="T2" fmla="*/ 48 w 49"/>
                <a:gd name="T3" fmla="*/ 1 h 13"/>
                <a:gd name="T4" fmla="*/ 43 w 49"/>
                <a:gd name="T5" fmla="*/ 1 h 13"/>
                <a:gd name="T6" fmla="*/ 6 w 49"/>
                <a:gd name="T7" fmla="*/ 5 h 13"/>
                <a:gd name="T8" fmla="*/ 2 w 49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3">
                  <a:moveTo>
                    <a:pt x="2" y="6"/>
                  </a:moveTo>
                  <a:cubicBezTo>
                    <a:pt x="17" y="13"/>
                    <a:pt x="35" y="13"/>
                    <a:pt x="48" y="1"/>
                  </a:cubicBezTo>
                  <a:cubicBezTo>
                    <a:pt x="49" y="0"/>
                    <a:pt x="44" y="0"/>
                    <a:pt x="43" y="1"/>
                  </a:cubicBezTo>
                  <a:cubicBezTo>
                    <a:pt x="33" y="10"/>
                    <a:pt x="19" y="11"/>
                    <a:pt x="6" y="5"/>
                  </a:cubicBezTo>
                  <a:cubicBezTo>
                    <a:pt x="5" y="4"/>
                    <a:pt x="0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3552826" y="36512"/>
              <a:ext cx="414338" cy="712788"/>
            </a:xfrm>
            <a:custGeom>
              <a:avLst/>
              <a:gdLst>
                <a:gd name="T0" fmla="*/ 104 w 110"/>
                <a:gd name="T1" fmla="*/ 1 h 189"/>
                <a:gd name="T2" fmla="*/ 0 w 110"/>
                <a:gd name="T3" fmla="*/ 188 h 189"/>
                <a:gd name="T4" fmla="*/ 5 w 110"/>
                <a:gd name="T5" fmla="*/ 188 h 189"/>
                <a:gd name="T6" fmla="*/ 109 w 110"/>
                <a:gd name="T7" fmla="*/ 2 h 189"/>
                <a:gd name="T8" fmla="*/ 104 w 110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89">
                  <a:moveTo>
                    <a:pt x="104" y="1"/>
                  </a:moveTo>
                  <a:cubicBezTo>
                    <a:pt x="71" y="64"/>
                    <a:pt x="37" y="127"/>
                    <a:pt x="0" y="188"/>
                  </a:cubicBezTo>
                  <a:cubicBezTo>
                    <a:pt x="0" y="189"/>
                    <a:pt x="5" y="189"/>
                    <a:pt x="5" y="188"/>
                  </a:cubicBezTo>
                  <a:cubicBezTo>
                    <a:pt x="42" y="127"/>
                    <a:pt x="75" y="64"/>
                    <a:pt x="109" y="2"/>
                  </a:cubicBezTo>
                  <a:cubicBezTo>
                    <a:pt x="110" y="0"/>
                    <a:pt x="105" y="0"/>
                    <a:pt x="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3940176" y="11112"/>
              <a:ext cx="38100" cy="41275"/>
            </a:xfrm>
            <a:custGeom>
              <a:avLst/>
              <a:gdLst>
                <a:gd name="T0" fmla="*/ 9 w 10"/>
                <a:gd name="T1" fmla="*/ 8 h 11"/>
                <a:gd name="T2" fmla="*/ 3 w 10"/>
                <a:gd name="T3" fmla="*/ 9 h 11"/>
                <a:gd name="T4" fmla="*/ 1 w 10"/>
                <a:gd name="T5" fmla="*/ 3 h 11"/>
                <a:gd name="T6" fmla="*/ 7 w 10"/>
                <a:gd name="T7" fmla="*/ 1 h 11"/>
                <a:gd name="T8" fmla="*/ 9 w 10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9" y="8"/>
                  </a:moveTo>
                  <a:cubicBezTo>
                    <a:pt x="8" y="10"/>
                    <a:pt x="5" y="11"/>
                    <a:pt x="3" y="9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0" y="3"/>
                    <a:pt x="10" y="6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4016376" y="247650"/>
              <a:ext cx="131763" cy="155575"/>
            </a:xfrm>
            <a:custGeom>
              <a:avLst/>
              <a:gdLst>
                <a:gd name="T0" fmla="*/ 32 w 35"/>
                <a:gd name="T1" fmla="*/ 39 h 41"/>
                <a:gd name="T2" fmla="*/ 7 w 35"/>
                <a:gd name="T3" fmla="*/ 2 h 41"/>
                <a:gd name="T4" fmla="*/ 2 w 35"/>
                <a:gd name="T5" fmla="*/ 1 h 41"/>
                <a:gd name="T6" fmla="*/ 30 w 35"/>
                <a:gd name="T7" fmla="*/ 40 h 41"/>
                <a:gd name="T8" fmla="*/ 32 w 3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1">
                  <a:moveTo>
                    <a:pt x="32" y="39"/>
                  </a:moveTo>
                  <a:cubicBezTo>
                    <a:pt x="15" y="33"/>
                    <a:pt x="5" y="19"/>
                    <a:pt x="7" y="2"/>
                  </a:cubicBezTo>
                  <a:cubicBezTo>
                    <a:pt x="7" y="1"/>
                    <a:pt x="2" y="0"/>
                    <a:pt x="2" y="1"/>
                  </a:cubicBezTo>
                  <a:cubicBezTo>
                    <a:pt x="0" y="21"/>
                    <a:pt x="12" y="35"/>
                    <a:pt x="30" y="40"/>
                  </a:cubicBezTo>
                  <a:cubicBezTo>
                    <a:pt x="32" y="41"/>
                    <a:pt x="35" y="40"/>
                    <a:pt x="32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3970338" y="274637"/>
              <a:ext cx="166688" cy="90488"/>
            </a:xfrm>
            <a:custGeom>
              <a:avLst/>
              <a:gdLst>
                <a:gd name="T0" fmla="*/ 4 w 44"/>
                <a:gd name="T1" fmla="*/ 22 h 24"/>
                <a:gd name="T2" fmla="*/ 44 w 44"/>
                <a:gd name="T3" fmla="*/ 2 h 24"/>
                <a:gd name="T4" fmla="*/ 39 w 44"/>
                <a:gd name="T5" fmla="*/ 1 h 24"/>
                <a:gd name="T6" fmla="*/ 3 w 44"/>
                <a:gd name="T7" fmla="*/ 19 h 24"/>
                <a:gd name="T8" fmla="*/ 4 w 44"/>
                <a:gd name="T9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4">
                  <a:moveTo>
                    <a:pt x="4" y="22"/>
                  </a:moveTo>
                  <a:cubicBezTo>
                    <a:pt x="21" y="24"/>
                    <a:pt x="36" y="18"/>
                    <a:pt x="44" y="2"/>
                  </a:cubicBezTo>
                  <a:cubicBezTo>
                    <a:pt x="44" y="1"/>
                    <a:pt x="40" y="0"/>
                    <a:pt x="39" y="1"/>
                  </a:cubicBezTo>
                  <a:cubicBezTo>
                    <a:pt x="32" y="15"/>
                    <a:pt x="19" y="22"/>
                    <a:pt x="3" y="19"/>
                  </a:cubicBezTo>
                  <a:cubicBezTo>
                    <a:pt x="0" y="19"/>
                    <a:pt x="2" y="21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4043363" y="255587"/>
              <a:ext cx="44450" cy="173038"/>
            </a:xfrm>
            <a:custGeom>
              <a:avLst/>
              <a:gdLst>
                <a:gd name="T0" fmla="*/ 10 w 12"/>
                <a:gd name="T1" fmla="*/ 44 h 46"/>
                <a:gd name="T2" fmla="*/ 12 w 12"/>
                <a:gd name="T3" fmla="*/ 1 h 46"/>
                <a:gd name="T4" fmla="*/ 7 w 12"/>
                <a:gd name="T5" fmla="*/ 1 h 46"/>
                <a:gd name="T6" fmla="*/ 5 w 12"/>
                <a:gd name="T7" fmla="*/ 44 h 46"/>
                <a:gd name="T8" fmla="*/ 10 w 12"/>
                <a:gd name="T9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6">
                  <a:moveTo>
                    <a:pt x="10" y="44"/>
                  </a:moveTo>
                  <a:cubicBezTo>
                    <a:pt x="5" y="30"/>
                    <a:pt x="7" y="14"/>
                    <a:pt x="12" y="1"/>
                  </a:cubicBezTo>
                  <a:cubicBezTo>
                    <a:pt x="12" y="0"/>
                    <a:pt x="7" y="0"/>
                    <a:pt x="7" y="1"/>
                  </a:cubicBezTo>
                  <a:cubicBezTo>
                    <a:pt x="2" y="14"/>
                    <a:pt x="0" y="31"/>
                    <a:pt x="5" y="44"/>
                  </a:cubicBezTo>
                  <a:cubicBezTo>
                    <a:pt x="5" y="46"/>
                    <a:pt x="10" y="45"/>
                    <a:pt x="10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3983038" y="293687"/>
              <a:ext cx="176213" cy="71438"/>
            </a:xfrm>
            <a:custGeom>
              <a:avLst/>
              <a:gdLst>
                <a:gd name="T0" fmla="*/ 0 w 47"/>
                <a:gd name="T1" fmla="*/ 2 h 19"/>
                <a:gd name="T2" fmla="*/ 45 w 47"/>
                <a:gd name="T3" fmla="*/ 13 h 19"/>
                <a:gd name="T4" fmla="*/ 41 w 47"/>
                <a:gd name="T5" fmla="*/ 12 h 19"/>
                <a:gd name="T6" fmla="*/ 5 w 47"/>
                <a:gd name="T7" fmla="*/ 1 h 19"/>
                <a:gd name="T8" fmla="*/ 0 w 47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9">
                  <a:moveTo>
                    <a:pt x="0" y="2"/>
                  </a:moveTo>
                  <a:cubicBezTo>
                    <a:pt x="12" y="14"/>
                    <a:pt x="29" y="19"/>
                    <a:pt x="45" y="13"/>
                  </a:cubicBezTo>
                  <a:cubicBezTo>
                    <a:pt x="47" y="12"/>
                    <a:pt x="42" y="11"/>
                    <a:pt x="41" y="12"/>
                  </a:cubicBezTo>
                  <a:cubicBezTo>
                    <a:pt x="28" y="17"/>
                    <a:pt x="14" y="11"/>
                    <a:pt x="5" y="1"/>
                  </a:cubicBezTo>
                  <a:cubicBezTo>
                    <a:pt x="4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3530601" y="346075"/>
              <a:ext cx="538163" cy="439738"/>
            </a:xfrm>
            <a:custGeom>
              <a:avLst/>
              <a:gdLst>
                <a:gd name="T0" fmla="*/ 137 w 143"/>
                <a:gd name="T1" fmla="*/ 1 h 117"/>
                <a:gd name="T2" fmla="*/ 1 w 143"/>
                <a:gd name="T3" fmla="*/ 115 h 117"/>
                <a:gd name="T4" fmla="*/ 6 w 143"/>
                <a:gd name="T5" fmla="*/ 116 h 117"/>
                <a:gd name="T6" fmla="*/ 141 w 143"/>
                <a:gd name="T7" fmla="*/ 2 h 117"/>
                <a:gd name="T8" fmla="*/ 137 w 143"/>
                <a:gd name="T9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17">
                  <a:moveTo>
                    <a:pt x="137" y="1"/>
                  </a:moveTo>
                  <a:cubicBezTo>
                    <a:pt x="92" y="39"/>
                    <a:pt x="48" y="79"/>
                    <a:pt x="1" y="115"/>
                  </a:cubicBezTo>
                  <a:cubicBezTo>
                    <a:pt x="0" y="116"/>
                    <a:pt x="5" y="117"/>
                    <a:pt x="6" y="116"/>
                  </a:cubicBezTo>
                  <a:cubicBezTo>
                    <a:pt x="52" y="79"/>
                    <a:pt x="97" y="40"/>
                    <a:pt x="141" y="2"/>
                  </a:cubicBezTo>
                  <a:cubicBezTo>
                    <a:pt x="143" y="0"/>
                    <a:pt x="138" y="0"/>
                    <a:pt x="1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4043363" y="323850"/>
              <a:ext cx="41275" cy="36513"/>
            </a:xfrm>
            <a:custGeom>
              <a:avLst/>
              <a:gdLst>
                <a:gd name="T0" fmla="*/ 9 w 11"/>
                <a:gd name="T1" fmla="*/ 9 h 10"/>
                <a:gd name="T2" fmla="*/ 2 w 11"/>
                <a:gd name="T3" fmla="*/ 8 h 10"/>
                <a:gd name="T4" fmla="*/ 3 w 11"/>
                <a:gd name="T5" fmla="*/ 1 h 10"/>
                <a:gd name="T6" fmla="*/ 9 w 11"/>
                <a:gd name="T7" fmla="*/ 2 h 10"/>
                <a:gd name="T8" fmla="*/ 9 w 11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9" y="9"/>
                  </a:moveTo>
                  <a:cubicBezTo>
                    <a:pt x="7" y="10"/>
                    <a:pt x="4" y="10"/>
                    <a:pt x="2" y="8"/>
                  </a:cubicBezTo>
                  <a:cubicBezTo>
                    <a:pt x="0" y="6"/>
                    <a:pt x="1" y="3"/>
                    <a:pt x="3" y="1"/>
                  </a:cubicBezTo>
                  <a:cubicBezTo>
                    <a:pt x="5" y="0"/>
                    <a:pt x="8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4156076" y="474662"/>
              <a:ext cx="93663" cy="179388"/>
            </a:xfrm>
            <a:custGeom>
              <a:avLst/>
              <a:gdLst>
                <a:gd name="T0" fmla="*/ 23 w 25"/>
                <a:gd name="T1" fmla="*/ 46 h 48"/>
                <a:gd name="T2" fmla="*/ 13 w 25"/>
                <a:gd name="T3" fmla="*/ 2 h 48"/>
                <a:gd name="T4" fmla="*/ 9 w 25"/>
                <a:gd name="T5" fmla="*/ 1 h 48"/>
                <a:gd name="T6" fmla="*/ 19 w 25"/>
                <a:gd name="T7" fmla="*/ 47 h 48"/>
                <a:gd name="T8" fmla="*/ 23 w 25"/>
                <a:gd name="T9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8">
                  <a:moveTo>
                    <a:pt x="23" y="46"/>
                  </a:moveTo>
                  <a:cubicBezTo>
                    <a:pt x="10" y="35"/>
                    <a:pt x="5" y="19"/>
                    <a:pt x="13" y="2"/>
                  </a:cubicBezTo>
                  <a:cubicBezTo>
                    <a:pt x="14" y="1"/>
                    <a:pt x="9" y="0"/>
                    <a:pt x="9" y="1"/>
                  </a:cubicBezTo>
                  <a:cubicBezTo>
                    <a:pt x="0" y="18"/>
                    <a:pt x="5" y="35"/>
                    <a:pt x="19" y="47"/>
                  </a:cubicBezTo>
                  <a:cubicBezTo>
                    <a:pt x="20" y="48"/>
                    <a:pt x="25" y="48"/>
                    <a:pt x="23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4098926" y="534987"/>
              <a:ext cx="188913" cy="55563"/>
            </a:xfrm>
            <a:custGeom>
              <a:avLst/>
              <a:gdLst>
                <a:gd name="T0" fmla="*/ 2 w 50"/>
                <a:gd name="T1" fmla="*/ 5 h 15"/>
                <a:gd name="T2" fmla="*/ 49 w 50"/>
                <a:gd name="T3" fmla="*/ 3 h 15"/>
                <a:gd name="T4" fmla="*/ 44 w 50"/>
                <a:gd name="T5" fmla="*/ 1 h 15"/>
                <a:gd name="T6" fmla="*/ 6 w 50"/>
                <a:gd name="T7" fmla="*/ 4 h 15"/>
                <a:gd name="T8" fmla="*/ 2 w 50"/>
                <a:gd name="T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5">
                  <a:moveTo>
                    <a:pt x="2" y="5"/>
                  </a:moveTo>
                  <a:cubicBezTo>
                    <a:pt x="18" y="14"/>
                    <a:pt x="35" y="15"/>
                    <a:pt x="49" y="3"/>
                  </a:cubicBezTo>
                  <a:cubicBezTo>
                    <a:pt x="50" y="2"/>
                    <a:pt x="45" y="0"/>
                    <a:pt x="44" y="1"/>
                  </a:cubicBezTo>
                  <a:cubicBezTo>
                    <a:pt x="33" y="11"/>
                    <a:pt x="19" y="12"/>
                    <a:pt x="6" y="4"/>
                  </a:cubicBezTo>
                  <a:cubicBezTo>
                    <a:pt x="5" y="4"/>
                    <a:pt x="0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4156076" y="496887"/>
              <a:ext cx="93663" cy="157163"/>
            </a:xfrm>
            <a:custGeom>
              <a:avLst/>
              <a:gdLst>
                <a:gd name="T0" fmla="*/ 5 w 25"/>
                <a:gd name="T1" fmla="*/ 40 h 42"/>
                <a:gd name="T2" fmla="*/ 24 w 25"/>
                <a:gd name="T3" fmla="*/ 2 h 42"/>
                <a:gd name="T4" fmla="*/ 19 w 25"/>
                <a:gd name="T5" fmla="*/ 1 h 42"/>
                <a:gd name="T6" fmla="*/ 0 w 25"/>
                <a:gd name="T7" fmla="*/ 40 h 42"/>
                <a:gd name="T8" fmla="*/ 5 w 25"/>
                <a:gd name="T9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2">
                  <a:moveTo>
                    <a:pt x="5" y="40"/>
                  </a:moveTo>
                  <a:cubicBezTo>
                    <a:pt x="6" y="26"/>
                    <a:pt x="14" y="11"/>
                    <a:pt x="24" y="2"/>
                  </a:cubicBezTo>
                  <a:cubicBezTo>
                    <a:pt x="25" y="0"/>
                    <a:pt x="20" y="0"/>
                    <a:pt x="19" y="1"/>
                  </a:cubicBezTo>
                  <a:cubicBezTo>
                    <a:pt x="9" y="11"/>
                    <a:pt x="1" y="26"/>
                    <a:pt x="0" y="40"/>
                  </a:cubicBezTo>
                  <a:cubicBezTo>
                    <a:pt x="0" y="42"/>
                    <a:pt x="5" y="41"/>
                    <a:pt x="5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4132263" y="500062"/>
              <a:ext cx="150813" cy="106363"/>
            </a:xfrm>
            <a:custGeom>
              <a:avLst/>
              <a:gdLst>
                <a:gd name="T0" fmla="*/ 0 w 40"/>
                <a:gd name="T1" fmla="*/ 1 h 28"/>
                <a:gd name="T2" fmla="*/ 35 w 40"/>
                <a:gd name="T3" fmla="*/ 28 h 28"/>
                <a:gd name="T4" fmla="*/ 36 w 40"/>
                <a:gd name="T5" fmla="*/ 26 h 28"/>
                <a:gd name="T6" fmla="*/ 5 w 40"/>
                <a:gd name="T7" fmla="*/ 1 h 28"/>
                <a:gd name="T8" fmla="*/ 0 w 40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0" y="1"/>
                  </a:moveTo>
                  <a:cubicBezTo>
                    <a:pt x="6" y="16"/>
                    <a:pt x="18" y="27"/>
                    <a:pt x="35" y="28"/>
                  </a:cubicBezTo>
                  <a:cubicBezTo>
                    <a:pt x="37" y="28"/>
                    <a:pt x="40" y="26"/>
                    <a:pt x="36" y="26"/>
                  </a:cubicBezTo>
                  <a:cubicBezTo>
                    <a:pt x="21" y="25"/>
                    <a:pt x="10" y="14"/>
                    <a:pt x="5" y="1"/>
                  </a:cubicBezTo>
                  <a:cubicBezTo>
                    <a:pt x="5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3525838" y="571500"/>
              <a:ext cx="671513" cy="214313"/>
            </a:xfrm>
            <a:custGeom>
              <a:avLst/>
              <a:gdLst>
                <a:gd name="T0" fmla="*/ 172 w 178"/>
                <a:gd name="T1" fmla="*/ 1 h 57"/>
                <a:gd name="T2" fmla="*/ 3 w 178"/>
                <a:gd name="T3" fmla="*/ 55 h 57"/>
                <a:gd name="T4" fmla="*/ 6 w 178"/>
                <a:gd name="T5" fmla="*/ 56 h 57"/>
                <a:gd name="T6" fmla="*/ 175 w 178"/>
                <a:gd name="T7" fmla="*/ 2 h 57"/>
                <a:gd name="T8" fmla="*/ 172 w 178"/>
                <a:gd name="T9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57">
                  <a:moveTo>
                    <a:pt x="172" y="1"/>
                  </a:moveTo>
                  <a:cubicBezTo>
                    <a:pt x="116" y="19"/>
                    <a:pt x="60" y="39"/>
                    <a:pt x="3" y="55"/>
                  </a:cubicBezTo>
                  <a:cubicBezTo>
                    <a:pt x="0" y="56"/>
                    <a:pt x="4" y="57"/>
                    <a:pt x="6" y="56"/>
                  </a:cubicBezTo>
                  <a:cubicBezTo>
                    <a:pt x="63" y="40"/>
                    <a:pt x="119" y="21"/>
                    <a:pt x="175" y="2"/>
                  </a:cubicBezTo>
                  <a:cubicBezTo>
                    <a:pt x="178" y="1"/>
                    <a:pt x="173" y="0"/>
                    <a:pt x="1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4170363" y="552450"/>
              <a:ext cx="41275" cy="42863"/>
            </a:xfrm>
            <a:custGeom>
              <a:avLst/>
              <a:gdLst>
                <a:gd name="T0" fmla="*/ 7 w 11"/>
                <a:gd name="T1" fmla="*/ 10 h 11"/>
                <a:gd name="T2" fmla="*/ 1 w 11"/>
                <a:gd name="T3" fmla="*/ 7 h 11"/>
                <a:gd name="T4" fmla="*/ 4 w 11"/>
                <a:gd name="T5" fmla="*/ 1 h 11"/>
                <a:gd name="T6" fmla="*/ 10 w 11"/>
                <a:gd name="T7" fmla="*/ 4 h 11"/>
                <a:gd name="T8" fmla="*/ 7 w 11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7" y="10"/>
                  </a:moveTo>
                  <a:cubicBezTo>
                    <a:pt x="4" y="11"/>
                    <a:pt x="2" y="9"/>
                    <a:pt x="1" y="7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7" y="0"/>
                    <a:pt x="9" y="1"/>
                    <a:pt x="10" y="4"/>
                  </a:cubicBezTo>
                  <a:cubicBezTo>
                    <a:pt x="11" y="6"/>
                    <a:pt x="9" y="9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4362451" y="744537"/>
              <a:ext cx="84138" cy="185738"/>
            </a:xfrm>
            <a:custGeom>
              <a:avLst/>
              <a:gdLst>
                <a:gd name="T0" fmla="*/ 14 w 22"/>
                <a:gd name="T1" fmla="*/ 47 h 49"/>
                <a:gd name="T2" fmla="*/ 21 w 22"/>
                <a:gd name="T3" fmla="*/ 3 h 49"/>
                <a:gd name="T4" fmla="*/ 17 w 22"/>
                <a:gd name="T5" fmla="*/ 1 h 49"/>
                <a:gd name="T6" fmla="*/ 9 w 22"/>
                <a:gd name="T7" fmla="*/ 47 h 49"/>
                <a:gd name="T8" fmla="*/ 14 w 22"/>
                <a:gd name="T9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9">
                  <a:moveTo>
                    <a:pt x="14" y="47"/>
                  </a:moveTo>
                  <a:cubicBezTo>
                    <a:pt x="5" y="31"/>
                    <a:pt x="7" y="15"/>
                    <a:pt x="21" y="3"/>
                  </a:cubicBezTo>
                  <a:cubicBezTo>
                    <a:pt x="22" y="2"/>
                    <a:pt x="18" y="0"/>
                    <a:pt x="17" y="1"/>
                  </a:cubicBezTo>
                  <a:cubicBezTo>
                    <a:pt x="2" y="14"/>
                    <a:pt x="0" y="31"/>
                    <a:pt x="9" y="47"/>
                  </a:cubicBezTo>
                  <a:cubicBezTo>
                    <a:pt x="10" y="49"/>
                    <a:pt x="14" y="49"/>
                    <a:pt x="14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4318001" y="782637"/>
              <a:ext cx="176213" cy="79375"/>
            </a:xfrm>
            <a:custGeom>
              <a:avLst/>
              <a:gdLst>
                <a:gd name="T0" fmla="*/ 1 w 47"/>
                <a:gd name="T1" fmla="*/ 1 h 21"/>
                <a:gd name="T2" fmla="*/ 46 w 47"/>
                <a:gd name="T3" fmla="*/ 15 h 21"/>
                <a:gd name="T4" fmla="*/ 42 w 47"/>
                <a:gd name="T5" fmla="*/ 13 h 21"/>
                <a:gd name="T6" fmla="*/ 6 w 47"/>
                <a:gd name="T7" fmla="*/ 1 h 21"/>
                <a:gd name="T8" fmla="*/ 1 w 47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1" y="1"/>
                  </a:moveTo>
                  <a:cubicBezTo>
                    <a:pt x="12" y="16"/>
                    <a:pt x="29" y="21"/>
                    <a:pt x="46" y="15"/>
                  </a:cubicBezTo>
                  <a:cubicBezTo>
                    <a:pt x="47" y="15"/>
                    <a:pt x="43" y="13"/>
                    <a:pt x="42" y="13"/>
                  </a:cubicBezTo>
                  <a:cubicBezTo>
                    <a:pt x="27" y="18"/>
                    <a:pt x="15" y="13"/>
                    <a:pt x="6" y="1"/>
                  </a:cubicBezTo>
                  <a:cubicBezTo>
                    <a:pt x="5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4332288" y="782637"/>
              <a:ext cx="147638" cy="117475"/>
            </a:xfrm>
            <a:custGeom>
              <a:avLst/>
              <a:gdLst>
                <a:gd name="T0" fmla="*/ 5 w 39"/>
                <a:gd name="T1" fmla="*/ 30 h 31"/>
                <a:gd name="T2" fmla="*/ 36 w 39"/>
                <a:gd name="T3" fmla="*/ 1 h 31"/>
                <a:gd name="T4" fmla="*/ 32 w 39"/>
                <a:gd name="T5" fmla="*/ 0 h 31"/>
                <a:gd name="T6" fmla="*/ 0 w 39"/>
                <a:gd name="T7" fmla="*/ 30 h 31"/>
                <a:gd name="T8" fmla="*/ 5 w 39"/>
                <a:gd name="T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1">
                  <a:moveTo>
                    <a:pt x="5" y="30"/>
                  </a:moveTo>
                  <a:cubicBezTo>
                    <a:pt x="11" y="18"/>
                    <a:pt x="24" y="7"/>
                    <a:pt x="36" y="1"/>
                  </a:cubicBezTo>
                  <a:cubicBezTo>
                    <a:pt x="39" y="0"/>
                    <a:pt x="34" y="0"/>
                    <a:pt x="32" y="0"/>
                  </a:cubicBezTo>
                  <a:cubicBezTo>
                    <a:pt x="20" y="6"/>
                    <a:pt x="6" y="17"/>
                    <a:pt x="0" y="30"/>
                  </a:cubicBezTo>
                  <a:cubicBezTo>
                    <a:pt x="0" y="31"/>
                    <a:pt x="5" y="31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4362451" y="749300"/>
              <a:ext cx="106363" cy="146050"/>
            </a:xfrm>
            <a:custGeom>
              <a:avLst/>
              <a:gdLst>
                <a:gd name="T0" fmla="*/ 1 w 28"/>
                <a:gd name="T1" fmla="*/ 2 h 39"/>
                <a:gd name="T2" fmla="*/ 22 w 28"/>
                <a:gd name="T3" fmla="*/ 38 h 39"/>
                <a:gd name="T4" fmla="*/ 26 w 28"/>
                <a:gd name="T5" fmla="*/ 37 h 39"/>
                <a:gd name="T6" fmla="*/ 6 w 28"/>
                <a:gd name="T7" fmla="*/ 1 h 39"/>
                <a:gd name="T8" fmla="*/ 1 w 28"/>
                <a:gd name="T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1" y="2"/>
                  </a:moveTo>
                  <a:cubicBezTo>
                    <a:pt x="0" y="17"/>
                    <a:pt x="8" y="32"/>
                    <a:pt x="22" y="38"/>
                  </a:cubicBezTo>
                  <a:cubicBezTo>
                    <a:pt x="24" y="39"/>
                    <a:pt x="28" y="38"/>
                    <a:pt x="26" y="37"/>
                  </a:cubicBezTo>
                  <a:cubicBezTo>
                    <a:pt x="12" y="31"/>
                    <a:pt x="5" y="16"/>
                    <a:pt x="6" y="1"/>
                  </a:cubicBezTo>
                  <a:cubicBezTo>
                    <a:pt x="6" y="0"/>
                    <a:pt x="1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3609976" y="760412"/>
              <a:ext cx="787400" cy="79375"/>
            </a:xfrm>
            <a:custGeom>
              <a:avLst/>
              <a:gdLst>
                <a:gd name="T0" fmla="*/ 206 w 209"/>
                <a:gd name="T1" fmla="*/ 19 h 21"/>
                <a:gd name="T2" fmla="*/ 5 w 209"/>
                <a:gd name="T3" fmla="*/ 0 h 21"/>
                <a:gd name="T4" fmla="*/ 3 w 209"/>
                <a:gd name="T5" fmla="*/ 2 h 21"/>
                <a:gd name="T6" fmla="*/ 204 w 209"/>
                <a:gd name="T7" fmla="*/ 21 h 21"/>
                <a:gd name="T8" fmla="*/ 206 w 209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1">
                  <a:moveTo>
                    <a:pt x="206" y="19"/>
                  </a:moveTo>
                  <a:cubicBezTo>
                    <a:pt x="139" y="15"/>
                    <a:pt x="72" y="7"/>
                    <a:pt x="5" y="0"/>
                  </a:cubicBezTo>
                  <a:cubicBezTo>
                    <a:pt x="4" y="0"/>
                    <a:pt x="0" y="2"/>
                    <a:pt x="3" y="2"/>
                  </a:cubicBezTo>
                  <a:cubicBezTo>
                    <a:pt x="70" y="9"/>
                    <a:pt x="137" y="17"/>
                    <a:pt x="204" y="21"/>
                  </a:cubicBezTo>
                  <a:cubicBezTo>
                    <a:pt x="207" y="21"/>
                    <a:pt x="209" y="19"/>
                    <a:pt x="20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4373563" y="815975"/>
              <a:ext cx="38100" cy="38100"/>
            </a:xfrm>
            <a:custGeom>
              <a:avLst/>
              <a:gdLst>
                <a:gd name="T0" fmla="*/ 5 w 10"/>
                <a:gd name="T1" fmla="*/ 10 h 10"/>
                <a:gd name="T2" fmla="*/ 1 w 10"/>
                <a:gd name="T3" fmla="*/ 5 h 10"/>
                <a:gd name="T4" fmla="*/ 6 w 10"/>
                <a:gd name="T5" fmla="*/ 0 h 10"/>
                <a:gd name="T6" fmla="*/ 10 w 10"/>
                <a:gd name="T7" fmla="*/ 6 h 10"/>
                <a:gd name="T8" fmla="*/ 5 w 1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2" y="10"/>
                    <a:pt x="0" y="7"/>
                    <a:pt x="1" y="5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8" y="1"/>
                    <a:pt x="10" y="3"/>
                    <a:pt x="10" y="6"/>
                  </a:cubicBezTo>
                  <a:cubicBezTo>
                    <a:pt x="10" y="8"/>
                    <a:pt x="7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4260851" y="1050925"/>
              <a:ext cx="117475" cy="157163"/>
            </a:xfrm>
            <a:custGeom>
              <a:avLst/>
              <a:gdLst>
                <a:gd name="T0" fmla="*/ 7 w 31"/>
                <a:gd name="T1" fmla="*/ 41 h 42"/>
                <a:gd name="T2" fmla="*/ 30 w 31"/>
                <a:gd name="T3" fmla="*/ 2 h 42"/>
                <a:gd name="T4" fmla="*/ 26 w 31"/>
                <a:gd name="T5" fmla="*/ 0 h 42"/>
                <a:gd name="T6" fmla="*/ 2 w 31"/>
                <a:gd name="T7" fmla="*/ 40 h 42"/>
                <a:gd name="T8" fmla="*/ 7 w 31"/>
                <a:gd name="T9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2">
                  <a:moveTo>
                    <a:pt x="7" y="41"/>
                  </a:moveTo>
                  <a:cubicBezTo>
                    <a:pt x="5" y="23"/>
                    <a:pt x="12" y="8"/>
                    <a:pt x="30" y="2"/>
                  </a:cubicBezTo>
                  <a:cubicBezTo>
                    <a:pt x="31" y="1"/>
                    <a:pt x="27" y="0"/>
                    <a:pt x="26" y="0"/>
                  </a:cubicBezTo>
                  <a:cubicBezTo>
                    <a:pt x="8" y="6"/>
                    <a:pt x="0" y="22"/>
                    <a:pt x="2" y="40"/>
                  </a:cubicBezTo>
                  <a:cubicBezTo>
                    <a:pt x="2" y="42"/>
                    <a:pt x="7" y="42"/>
                    <a:pt x="7" y="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4246563" y="1042988"/>
              <a:ext cx="150813" cy="109538"/>
            </a:xfrm>
            <a:custGeom>
              <a:avLst/>
              <a:gdLst>
                <a:gd name="T0" fmla="*/ 0 w 40"/>
                <a:gd name="T1" fmla="*/ 2 h 29"/>
                <a:gd name="T2" fmla="*/ 37 w 40"/>
                <a:gd name="T3" fmla="*/ 29 h 29"/>
                <a:gd name="T4" fmla="*/ 35 w 40"/>
                <a:gd name="T5" fmla="*/ 27 h 29"/>
                <a:gd name="T6" fmla="*/ 5 w 40"/>
                <a:gd name="T7" fmla="*/ 2 h 29"/>
                <a:gd name="T8" fmla="*/ 0 w 40"/>
                <a:gd name="T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0" y="2"/>
                  </a:moveTo>
                  <a:cubicBezTo>
                    <a:pt x="5" y="19"/>
                    <a:pt x="19" y="29"/>
                    <a:pt x="37" y="29"/>
                  </a:cubicBezTo>
                  <a:cubicBezTo>
                    <a:pt x="40" y="29"/>
                    <a:pt x="36" y="27"/>
                    <a:pt x="35" y="27"/>
                  </a:cubicBezTo>
                  <a:cubicBezTo>
                    <a:pt x="19" y="27"/>
                    <a:pt x="9" y="16"/>
                    <a:pt x="5" y="2"/>
                  </a:cubicBezTo>
                  <a:cubicBezTo>
                    <a:pt x="5" y="1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4216401" y="1087438"/>
              <a:ext cx="176213" cy="71438"/>
            </a:xfrm>
            <a:custGeom>
              <a:avLst/>
              <a:gdLst>
                <a:gd name="T0" fmla="*/ 6 w 47"/>
                <a:gd name="T1" fmla="*/ 18 h 19"/>
                <a:gd name="T2" fmla="*/ 44 w 47"/>
                <a:gd name="T3" fmla="*/ 3 h 19"/>
                <a:gd name="T4" fmla="*/ 43 w 47"/>
                <a:gd name="T5" fmla="*/ 1 h 19"/>
                <a:gd name="T6" fmla="*/ 2 w 47"/>
                <a:gd name="T7" fmla="*/ 18 h 19"/>
                <a:gd name="T8" fmla="*/ 6 w 47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9">
                  <a:moveTo>
                    <a:pt x="6" y="18"/>
                  </a:moveTo>
                  <a:cubicBezTo>
                    <a:pt x="16" y="9"/>
                    <a:pt x="31" y="4"/>
                    <a:pt x="44" y="3"/>
                  </a:cubicBezTo>
                  <a:cubicBezTo>
                    <a:pt x="47" y="3"/>
                    <a:pt x="46" y="0"/>
                    <a:pt x="43" y="1"/>
                  </a:cubicBezTo>
                  <a:cubicBezTo>
                    <a:pt x="29" y="2"/>
                    <a:pt x="12" y="8"/>
                    <a:pt x="2" y="18"/>
                  </a:cubicBezTo>
                  <a:cubicBezTo>
                    <a:pt x="0" y="19"/>
                    <a:pt x="5" y="19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4276726" y="1027113"/>
              <a:ext cx="71438" cy="166688"/>
            </a:xfrm>
            <a:custGeom>
              <a:avLst/>
              <a:gdLst>
                <a:gd name="T0" fmla="*/ 6 w 19"/>
                <a:gd name="T1" fmla="*/ 2 h 44"/>
                <a:gd name="T2" fmla="*/ 13 w 19"/>
                <a:gd name="T3" fmla="*/ 43 h 44"/>
                <a:gd name="T4" fmla="*/ 18 w 19"/>
                <a:gd name="T5" fmla="*/ 42 h 44"/>
                <a:gd name="T6" fmla="*/ 11 w 19"/>
                <a:gd name="T7" fmla="*/ 2 h 44"/>
                <a:gd name="T8" fmla="*/ 6 w 19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6" y="2"/>
                  </a:moveTo>
                  <a:cubicBezTo>
                    <a:pt x="0" y="16"/>
                    <a:pt x="2" y="32"/>
                    <a:pt x="13" y="43"/>
                  </a:cubicBezTo>
                  <a:cubicBezTo>
                    <a:pt x="15" y="44"/>
                    <a:pt x="19" y="43"/>
                    <a:pt x="18" y="42"/>
                  </a:cubicBezTo>
                  <a:cubicBezTo>
                    <a:pt x="7" y="32"/>
                    <a:pt x="5" y="16"/>
                    <a:pt x="11" y="2"/>
                  </a:cubicBezTo>
                  <a:cubicBezTo>
                    <a:pt x="12" y="1"/>
                    <a:pt x="7" y="0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3665538" y="831850"/>
              <a:ext cx="636588" cy="285750"/>
            </a:xfrm>
            <a:custGeom>
              <a:avLst/>
              <a:gdLst>
                <a:gd name="T0" fmla="*/ 167 w 169"/>
                <a:gd name="T1" fmla="*/ 74 h 76"/>
                <a:gd name="T2" fmla="*/ 6 w 169"/>
                <a:gd name="T3" fmla="*/ 0 h 76"/>
                <a:gd name="T4" fmla="*/ 1 w 169"/>
                <a:gd name="T5" fmla="*/ 2 h 76"/>
                <a:gd name="T6" fmla="*/ 163 w 169"/>
                <a:gd name="T7" fmla="*/ 75 h 76"/>
                <a:gd name="T8" fmla="*/ 167 w 169"/>
                <a:gd name="T9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76">
                  <a:moveTo>
                    <a:pt x="167" y="74"/>
                  </a:moveTo>
                  <a:cubicBezTo>
                    <a:pt x="113" y="50"/>
                    <a:pt x="59" y="27"/>
                    <a:pt x="6" y="0"/>
                  </a:cubicBezTo>
                  <a:cubicBezTo>
                    <a:pt x="5" y="0"/>
                    <a:pt x="0" y="1"/>
                    <a:pt x="1" y="2"/>
                  </a:cubicBezTo>
                  <a:cubicBezTo>
                    <a:pt x="54" y="28"/>
                    <a:pt x="109" y="51"/>
                    <a:pt x="163" y="75"/>
                  </a:cubicBezTo>
                  <a:cubicBezTo>
                    <a:pt x="164" y="76"/>
                    <a:pt x="169" y="75"/>
                    <a:pt x="167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4279901" y="1095375"/>
              <a:ext cx="38100" cy="41275"/>
            </a:xfrm>
            <a:custGeom>
              <a:avLst/>
              <a:gdLst>
                <a:gd name="T0" fmla="*/ 3 w 10"/>
                <a:gd name="T1" fmla="*/ 10 h 11"/>
                <a:gd name="T2" fmla="*/ 1 w 10"/>
                <a:gd name="T3" fmla="*/ 4 h 11"/>
                <a:gd name="T4" fmla="*/ 7 w 10"/>
                <a:gd name="T5" fmla="*/ 2 h 11"/>
                <a:gd name="T6" fmla="*/ 9 w 10"/>
                <a:gd name="T7" fmla="*/ 8 h 11"/>
                <a:gd name="T8" fmla="*/ 3 w 10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3" y="10"/>
                  </a:move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7" y="2"/>
                  </a:cubicBezTo>
                  <a:cubicBezTo>
                    <a:pt x="10" y="3"/>
                    <a:pt x="10" y="6"/>
                    <a:pt x="9" y="8"/>
                  </a:cubicBezTo>
                  <a:cubicBezTo>
                    <a:pt x="8" y="10"/>
                    <a:pt x="5" y="11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4103688" y="1350963"/>
              <a:ext cx="157163" cy="120650"/>
            </a:xfrm>
            <a:custGeom>
              <a:avLst/>
              <a:gdLst>
                <a:gd name="T0" fmla="*/ 5 w 42"/>
                <a:gd name="T1" fmla="*/ 31 h 32"/>
                <a:gd name="T2" fmla="*/ 39 w 42"/>
                <a:gd name="T3" fmla="*/ 3 h 32"/>
                <a:gd name="T4" fmla="*/ 38 w 42"/>
                <a:gd name="T5" fmla="*/ 0 h 32"/>
                <a:gd name="T6" fmla="*/ 0 w 42"/>
                <a:gd name="T7" fmla="*/ 30 h 32"/>
                <a:gd name="T8" fmla="*/ 5 w 42"/>
                <a:gd name="T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2">
                  <a:moveTo>
                    <a:pt x="5" y="31"/>
                  </a:moveTo>
                  <a:cubicBezTo>
                    <a:pt x="9" y="14"/>
                    <a:pt x="21" y="2"/>
                    <a:pt x="39" y="3"/>
                  </a:cubicBezTo>
                  <a:cubicBezTo>
                    <a:pt x="42" y="3"/>
                    <a:pt x="40" y="1"/>
                    <a:pt x="38" y="0"/>
                  </a:cubicBezTo>
                  <a:cubicBezTo>
                    <a:pt x="18" y="0"/>
                    <a:pt x="4" y="11"/>
                    <a:pt x="0" y="30"/>
                  </a:cubicBezTo>
                  <a:cubicBezTo>
                    <a:pt x="0" y="31"/>
                    <a:pt x="4" y="32"/>
                    <a:pt x="5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4129088" y="1309688"/>
              <a:ext cx="112713" cy="147638"/>
            </a:xfrm>
            <a:custGeom>
              <a:avLst/>
              <a:gdLst>
                <a:gd name="T0" fmla="*/ 2 w 30"/>
                <a:gd name="T1" fmla="*/ 1 h 39"/>
                <a:gd name="T2" fmla="*/ 25 w 30"/>
                <a:gd name="T3" fmla="*/ 39 h 39"/>
                <a:gd name="T4" fmla="*/ 27 w 30"/>
                <a:gd name="T5" fmla="*/ 37 h 39"/>
                <a:gd name="T6" fmla="*/ 7 w 30"/>
                <a:gd name="T7" fmla="*/ 2 h 39"/>
                <a:gd name="T8" fmla="*/ 2 w 30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9">
                  <a:moveTo>
                    <a:pt x="2" y="1"/>
                  </a:moveTo>
                  <a:cubicBezTo>
                    <a:pt x="0" y="18"/>
                    <a:pt x="9" y="32"/>
                    <a:pt x="25" y="39"/>
                  </a:cubicBezTo>
                  <a:cubicBezTo>
                    <a:pt x="27" y="39"/>
                    <a:pt x="30" y="38"/>
                    <a:pt x="27" y="37"/>
                  </a:cubicBezTo>
                  <a:cubicBezTo>
                    <a:pt x="12" y="31"/>
                    <a:pt x="6" y="17"/>
                    <a:pt x="7" y="2"/>
                  </a:cubicBezTo>
                  <a:cubicBezTo>
                    <a:pt x="7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4065588" y="1381125"/>
              <a:ext cx="195263" cy="26988"/>
            </a:xfrm>
            <a:custGeom>
              <a:avLst/>
              <a:gdLst>
                <a:gd name="T0" fmla="*/ 6 w 52"/>
                <a:gd name="T1" fmla="*/ 7 h 7"/>
                <a:gd name="T2" fmla="*/ 46 w 52"/>
                <a:gd name="T3" fmla="*/ 6 h 7"/>
                <a:gd name="T4" fmla="*/ 49 w 52"/>
                <a:gd name="T5" fmla="*/ 4 h 7"/>
                <a:gd name="T6" fmla="*/ 3 w 52"/>
                <a:gd name="T7" fmla="*/ 5 h 7"/>
                <a:gd name="T8" fmla="*/ 6 w 52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">
                  <a:moveTo>
                    <a:pt x="6" y="7"/>
                  </a:moveTo>
                  <a:cubicBezTo>
                    <a:pt x="18" y="2"/>
                    <a:pt x="34" y="2"/>
                    <a:pt x="46" y="6"/>
                  </a:cubicBezTo>
                  <a:cubicBezTo>
                    <a:pt x="47" y="6"/>
                    <a:pt x="52" y="5"/>
                    <a:pt x="49" y="4"/>
                  </a:cubicBezTo>
                  <a:cubicBezTo>
                    <a:pt x="35" y="0"/>
                    <a:pt x="17" y="0"/>
                    <a:pt x="3" y="5"/>
                  </a:cubicBezTo>
                  <a:cubicBezTo>
                    <a:pt x="0" y="7"/>
                    <a:pt x="5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4137026" y="1314450"/>
              <a:ext cx="74613" cy="165100"/>
            </a:xfrm>
            <a:custGeom>
              <a:avLst/>
              <a:gdLst>
                <a:gd name="T0" fmla="*/ 14 w 20"/>
                <a:gd name="T1" fmla="*/ 1 h 44"/>
                <a:gd name="T2" fmla="*/ 6 w 20"/>
                <a:gd name="T3" fmla="*/ 43 h 44"/>
                <a:gd name="T4" fmla="*/ 11 w 20"/>
                <a:gd name="T5" fmla="*/ 42 h 44"/>
                <a:gd name="T6" fmla="*/ 19 w 20"/>
                <a:gd name="T7" fmla="*/ 2 h 44"/>
                <a:gd name="T8" fmla="*/ 14 w 20"/>
                <a:gd name="T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4">
                  <a:moveTo>
                    <a:pt x="14" y="1"/>
                  </a:moveTo>
                  <a:cubicBezTo>
                    <a:pt x="4" y="13"/>
                    <a:pt x="0" y="28"/>
                    <a:pt x="6" y="43"/>
                  </a:cubicBezTo>
                  <a:cubicBezTo>
                    <a:pt x="7" y="44"/>
                    <a:pt x="12" y="43"/>
                    <a:pt x="11" y="42"/>
                  </a:cubicBezTo>
                  <a:cubicBezTo>
                    <a:pt x="5" y="28"/>
                    <a:pt x="9" y="13"/>
                    <a:pt x="19" y="2"/>
                  </a:cubicBezTo>
                  <a:cubicBezTo>
                    <a:pt x="20" y="1"/>
                    <a:pt x="16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3586163" y="831850"/>
              <a:ext cx="576263" cy="557213"/>
            </a:xfrm>
            <a:custGeom>
              <a:avLst/>
              <a:gdLst>
                <a:gd name="T0" fmla="*/ 152 w 153"/>
                <a:gd name="T1" fmla="*/ 146 h 148"/>
                <a:gd name="T2" fmla="*/ 6 w 153"/>
                <a:gd name="T3" fmla="*/ 1 h 148"/>
                <a:gd name="T4" fmla="*/ 1 w 153"/>
                <a:gd name="T5" fmla="*/ 2 h 148"/>
                <a:gd name="T6" fmla="*/ 148 w 153"/>
                <a:gd name="T7" fmla="*/ 147 h 148"/>
                <a:gd name="T8" fmla="*/ 152 w 153"/>
                <a:gd name="T9" fmla="*/ 1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48">
                  <a:moveTo>
                    <a:pt x="152" y="146"/>
                  </a:moveTo>
                  <a:cubicBezTo>
                    <a:pt x="104" y="97"/>
                    <a:pt x="52" y="51"/>
                    <a:pt x="6" y="1"/>
                  </a:cubicBezTo>
                  <a:cubicBezTo>
                    <a:pt x="5" y="0"/>
                    <a:pt x="0" y="1"/>
                    <a:pt x="1" y="2"/>
                  </a:cubicBezTo>
                  <a:cubicBezTo>
                    <a:pt x="47" y="52"/>
                    <a:pt x="99" y="98"/>
                    <a:pt x="148" y="147"/>
                  </a:cubicBezTo>
                  <a:cubicBezTo>
                    <a:pt x="149" y="148"/>
                    <a:pt x="153" y="147"/>
                    <a:pt x="152" y="1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4140201" y="1373188"/>
              <a:ext cx="41275" cy="38100"/>
            </a:xfrm>
            <a:custGeom>
              <a:avLst/>
              <a:gdLst>
                <a:gd name="T0" fmla="*/ 2 w 11"/>
                <a:gd name="T1" fmla="*/ 8 h 10"/>
                <a:gd name="T2" fmla="*/ 2 w 11"/>
                <a:gd name="T3" fmla="*/ 2 h 10"/>
                <a:gd name="T4" fmla="*/ 9 w 11"/>
                <a:gd name="T5" fmla="*/ 2 h 10"/>
                <a:gd name="T6" fmla="*/ 9 w 11"/>
                <a:gd name="T7" fmla="*/ 9 h 10"/>
                <a:gd name="T8" fmla="*/ 2 w 1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2" y="8"/>
                  </a:move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1" y="4"/>
                    <a:pt x="11" y="7"/>
                    <a:pt x="9" y="9"/>
                  </a:cubicBezTo>
                  <a:cubicBezTo>
                    <a:pt x="7" y="10"/>
                    <a:pt x="4" y="10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2930526" y="1381125"/>
              <a:ext cx="139700" cy="136525"/>
            </a:xfrm>
            <a:custGeom>
              <a:avLst/>
              <a:gdLst>
                <a:gd name="T0" fmla="*/ 3 w 37"/>
                <a:gd name="T1" fmla="*/ 3 h 36"/>
                <a:gd name="T2" fmla="*/ 32 w 37"/>
                <a:gd name="T3" fmla="*/ 34 h 36"/>
                <a:gd name="T4" fmla="*/ 37 w 37"/>
                <a:gd name="T5" fmla="*/ 35 h 36"/>
                <a:gd name="T6" fmla="*/ 3 w 37"/>
                <a:gd name="T7" fmla="*/ 1 h 36"/>
                <a:gd name="T8" fmla="*/ 3 w 3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3" y="3"/>
                  </a:moveTo>
                  <a:cubicBezTo>
                    <a:pt x="19" y="5"/>
                    <a:pt x="31" y="17"/>
                    <a:pt x="32" y="34"/>
                  </a:cubicBezTo>
                  <a:cubicBezTo>
                    <a:pt x="32" y="36"/>
                    <a:pt x="37" y="36"/>
                    <a:pt x="37" y="35"/>
                  </a:cubicBezTo>
                  <a:cubicBezTo>
                    <a:pt x="36" y="15"/>
                    <a:pt x="22" y="3"/>
                    <a:pt x="3" y="1"/>
                  </a:cubicBezTo>
                  <a:cubicBezTo>
                    <a:pt x="0" y="0"/>
                    <a:pt x="0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2952751" y="1403350"/>
              <a:ext cx="158750" cy="106363"/>
            </a:xfrm>
            <a:custGeom>
              <a:avLst/>
              <a:gdLst>
                <a:gd name="T0" fmla="*/ 36 w 42"/>
                <a:gd name="T1" fmla="*/ 0 h 28"/>
                <a:gd name="T2" fmla="*/ 1 w 42"/>
                <a:gd name="T3" fmla="*/ 25 h 28"/>
                <a:gd name="T4" fmla="*/ 6 w 42"/>
                <a:gd name="T5" fmla="*/ 26 h 28"/>
                <a:gd name="T6" fmla="*/ 38 w 42"/>
                <a:gd name="T7" fmla="*/ 2 h 28"/>
                <a:gd name="T8" fmla="*/ 36 w 4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36" y="0"/>
                  </a:moveTo>
                  <a:cubicBezTo>
                    <a:pt x="19" y="0"/>
                    <a:pt x="6" y="9"/>
                    <a:pt x="1" y="25"/>
                  </a:cubicBezTo>
                  <a:cubicBezTo>
                    <a:pt x="0" y="26"/>
                    <a:pt x="5" y="28"/>
                    <a:pt x="6" y="26"/>
                  </a:cubicBezTo>
                  <a:cubicBezTo>
                    <a:pt x="10" y="11"/>
                    <a:pt x="23" y="2"/>
                    <a:pt x="38" y="2"/>
                  </a:cubicBezTo>
                  <a:cubicBezTo>
                    <a:pt x="42" y="2"/>
                    <a:pt x="38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2987676" y="1347788"/>
              <a:ext cx="49213" cy="173038"/>
            </a:xfrm>
            <a:custGeom>
              <a:avLst/>
              <a:gdLst>
                <a:gd name="T0" fmla="*/ 1 w 13"/>
                <a:gd name="T1" fmla="*/ 2 h 46"/>
                <a:gd name="T2" fmla="*/ 6 w 13"/>
                <a:gd name="T3" fmla="*/ 45 h 46"/>
                <a:gd name="T4" fmla="*/ 11 w 13"/>
                <a:gd name="T5" fmla="*/ 44 h 46"/>
                <a:gd name="T6" fmla="*/ 6 w 13"/>
                <a:gd name="T7" fmla="*/ 1 h 46"/>
                <a:gd name="T8" fmla="*/ 1 w 13"/>
                <a:gd name="T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6">
                  <a:moveTo>
                    <a:pt x="1" y="2"/>
                  </a:moveTo>
                  <a:cubicBezTo>
                    <a:pt x="7" y="14"/>
                    <a:pt x="8" y="31"/>
                    <a:pt x="6" y="45"/>
                  </a:cubicBezTo>
                  <a:cubicBezTo>
                    <a:pt x="6" y="46"/>
                    <a:pt x="10" y="46"/>
                    <a:pt x="11" y="44"/>
                  </a:cubicBezTo>
                  <a:cubicBezTo>
                    <a:pt x="13" y="30"/>
                    <a:pt x="12" y="14"/>
                    <a:pt x="6" y="1"/>
                  </a:cubicBezTo>
                  <a:cubicBezTo>
                    <a:pt x="5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2927351" y="1411288"/>
              <a:ext cx="180975" cy="57150"/>
            </a:xfrm>
            <a:custGeom>
              <a:avLst/>
              <a:gdLst>
                <a:gd name="T0" fmla="*/ 47 w 48"/>
                <a:gd name="T1" fmla="*/ 13 h 15"/>
                <a:gd name="T2" fmla="*/ 1 w 48"/>
                <a:gd name="T3" fmla="*/ 9 h 15"/>
                <a:gd name="T4" fmla="*/ 5 w 48"/>
                <a:gd name="T5" fmla="*/ 10 h 15"/>
                <a:gd name="T6" fmla="*/ 43 w 48"/>
                <a:gd name="T7" fmla="*/ 14 h 15"/>
                <a:gd name="T8" fmla="*/ 47 w 48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5">
                  <a:moveTo>
                    <a:pt x="47" y="13"/>
                  </a:moveTo>
                  <a:cubicBezTo>
                    <a:pt x="33" y="3"/>
                    <a:pt x="16" y="0"/>
                    <a:pt x="1" y="9"/>
                  </a:cubicBezTo>
                  <a:cubicBezTo>
                    <a:pt x="0" y="10"/>
                    <a:pt x="4" y="10"/>
                    <a:pt x="5" y="10"/>
                  </a:cubicBezTo>
                  <a:cubicBezTo>
                    <a:pt x="18" y="2"/>
                    <a:pt x="32" y="6"/>
                    <a:pt x="43" y="14"/>
                  </a:cubicBezTo>
                  <a:cubicBezTo>
                    <a:pt x="44" y="15"/>
                    <a:pt x="48" y="14"/>
                    <a:pt x="47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3013076" y="790575"/>
              <a:ext cx="561975" cy="631825"/>
            </a:xfrm>
            <a:custGeom>
              <a:avLst/>
              <a:gdLst>
                <a:gd name="T0" fmla="*/ 6 w 149"/>
                <a:gd name="T1" fmla="*/ 167 h 168"/>
                <a:gd name="T2" fmla="*/ 148 w 149"/>
                <a:gd name="T3" fmla="*/ 1 h 168"/>
                <a:gd name="T4" fmla="*/ 143 w 149"/>
                <a:gd name="T5" fmla="*/ 1 h 168"/>
                <a:gd name="T6" fmla="*/ 1 w 149"/>
                <a:gd name="T7" fmla="*/ 167 h 168"/>
                <a:gd name="T8" fmla="*/ 6 w 149"/>
                <a:gd name="T9" fmla="*/ 16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68">
                  <a:moveTo>
                    <a:pt x="6" y="167"/>
                  </a:moveTo>
                  <a:cubicBezTo>
                    <a:pt x="52" y="111"/>
                    <a:pt x="99" y="55"/>
                    <a:pt x="148" y="1"/>
                  </a:cubicBezTo>
                  <a:cubicBezTo>
                    <a:pt x="149" y="0"/>
                    <a:pt x="144" y="0"/>
                    <a:pt x="143" y="1"/>
                  </a:cubicBezTo>
                  <a:cubicBezTo>
                    <a:pt x="94" y="55"/>
                    <a:pt x="47" y="111"/>
                    <a:pt x="1" y="167"/>
                  </a:cubicBezTo>
                  <a:cubicBezTo>
                    <a:pt x="0" y="168"/>
                    <a:pt x="5" y="168"/>
                    <a:pt x="6" y="1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2998788" y="1411288"/>
              <a:ext cx="38100" cy="38100"/>
            </a:xfrm>
            <a:custGeom>
              <a:avLst/>
              <a:gdLst>
                <a:gd name="T0" fmla="*/ 2 w 10"/>
                <a:gd name="T1" fmla="*/ 2 h 10"/>
                <a:gd name="T2" fmla="*/ 8 w 10"/>
                <a:gd name="T3" fmla="*/ 1 h 10"/>
                <a:gd name="T4" fmla="*/ 9 w 10"/>
                <a:gd name="T5" fmla="*/ 8 h 10"/>
                <a:gd name="T6" fmla="*/ 2 w 10"/>
                <a:gd name="T7" fmla="*/ 8 h 10"/>
                <a:gd name="T8" fmla="*/ 2 w 10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3" y="0"/>
                    <a:pt x="6" y="0"/>
                    <a:pt x="8" y="1"/>
                  </a:cubicBezTo>
                  <a:cubicBezTo>
                    <a:pt x="10" y="3"/>
                    <a:pt x="10" y="6"/>
                    <a:pt x="9" y="8"/>
                  </a:cubicBezTo>
                  <a:cubicBezTo>
                    <a:pt x="7" y="10"/>
                    <a:pt x="4" y="10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2878138" y="1035050"/>
              <a:ext cx="112713" cy="173038"/>
            </a:xfrm>
            <a:custGeom>
              <a:avLst/>
              <a:gdLst>
                <a:gd name="T0" fmla="*/ 2 w 30"/>
                <a:gd name="T1" fmla="*/ 2 h 46"/>
                <a:gd name="T2" fmla="*/ 19 w 30"/>
                <a:gd name="T3" fmla="*/ 44 h 46"/>
                <a:gd name="T4" fmla="*/ 24 w 30"/>
                <a:gd name="T5" fmla="*/ 44 h 46"/>
                <a:gd name="T6" fmla="*/ 6 w 30"/>
                <a:gd name="T7" fmla="*/ 1 h 46"/>
                <a:gd name="T8" fmla="*/ 2 w 30"/>
                <a:gd name="T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6">
                  <a:moveTo>
                    <a:pt x="2" y="2"/>
                  </a:moveTo>
                  <a:cubicBezTo>
                    <a:pt x="18" y="11"/>
                    <a:pt x="25" y="26"/>
                    <a:pt x="19" y="44"/>
                  </a:cubicBezTo>
                  <a:cubicBezTo>
                    <a:pt x="18" y="45"/>
                    <a:pt x="23" y="46"/>
                    <a:pt x="24" y="44"/>
                  </a:cubicBezTo>
                  <a:cubicBezTo>
                    <a:pt x="30" y="26"/>
                    <a:pt x="22" y="10"/>
                    <a:pt x="6" y="1"/>
                  </a:cubicBezTo>
                  <a:cubicBezTo>
                    <a:pt x="5" y="0"/>
                    <a:pt x="0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2859088" y="1092200"/>
              <a:ext cx="184150" cy="66675"/>
            </a:xfrm>
            <a:custGeom>
              <a:avLst/>
              <a:gdLst>
                <a:gd name="T0" fmla="*/ 46 w 49"/>
                <a:gd name="T1" fmla="*/ 6 h 18"/>
                <a:gd name="T2" fmla="*/ 1 w 49"/>
                <a:gd name="T3" fmla="*/ 16 h 18"/>
                <a:gd name="T4" fmla="*/ 6 w 49"/>
                <a:gd name="T5" fmla="*/ 17 h 18"/>
                <a:gd name="T6" fmla="*/ 44 w 49"/>
                <a:gd name="T7" fmla="*/ 8 h 18"/>
                <a:gd name="T8" fmla="*/ 46 w 49"/>
                <a:gd name="T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8">
                  <a:moveTo>
                    <a:pt x="46" y="6"/>
                  </a:moveTo>
                  <a:cubicBezTo>
                    <a:pt x="29" y="0"/>
                    <a:pt x="13" y="2"/>
                    <a:pt x="1" y="16"/>
                  </a:cubicBezTo>
                  <a:cubicBezTo>
                    <a:pt x="0" y="17"/>
                    <a:pt x="5" y="18"/>
                    <a:pt x="6" y="17"/>
                  </a:cubicBezTo>
                  <a:cubicBezTo>
                    <a:pt x="16" y="6"/>
                    <a:pt x="29" y="2"/>
                    <a:pt x="44" y="8"/>
                  </a:cubicBezTo>
                  <a:cubicBezTo>
                    <a:pt x="46" y="8"/>
                    <a:pt x="49" y="7"/>
                    <a:pt x="4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2905126" y="1023938"/>
              <a:ext cx="71438" cy="165100"/>
            </a:xfrm>
            <a:custGeom>
              <a:avLst/>
              <a:gdLst>
                <a:gd name="T0" fmla="*/ 12 w 19"/>
                <a:gd name="T1" fmla="*/ 2 h 44"/>
                <a:gd name="T2" fmla="*/ 1 w 19"/>
                <a:gd name="T3" fmla="*/ 43 h 44"/>
                <a:gd name="T4" fmla="*/ 6 w 19"/>
                <a:gd name="T5" fmla="*/ 43 h 44"/>
                <a:gd name="T6" fmla="*/ 17 w 19"/>
                <a:gd name="T7" fmla="*/ 2 h 44"/>
                <a:gd name="T8" fmla="*/ 12 w 19"/>
                <a:gd name="T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2" y="2"/>
                  </a:moveTo>
                  <a:cubicBezTo>
                    <a:pt x="14" y="16"/>
                    <a:pt x="8" y="32"/>
                    <a:pt x="1" y="43"/>
                  </a:cubicBezTo>
                  <a:cubicBezTo>
                    <a:pt x="0" y="44"/>
                    <a:pt x="5" y="44"/>
                    <a:pt x="6" y="43"/>
                  </a:cubicBezTo>
                  <a:cubicBezTo>
                    <a:pt x="13" y="32"/>
                    <a:pt x="19" y="16"/>
                    <a:pt x="17" y="2"/>
                  </a:cubicBezTo>
                  <a:cubicBezTo>
                    <a:pt x="17" y="0"/>
                    <a:pt x="12" y="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2855913" y="1079500"/>
              <a:ext cx="165100" cy="95250"/>
            </a:xfrm>
            <a:custGeom>
              <a:avLst/>
              <a:gdLst>
                <a:gd name="T0" fmla="*/ 43 w 44"/>
                <a:gd name="T1" fmla="*/ 23 h 25"/>
                <a:gd name="T2" fmla="*/ 3 w 44"/>
                <a:gd name="T3" fmla="*/ 3 h 25"/>
                <a:gd name="T4" fmla="*/ 5 w 44"/>
                <a:gd name="T5" fmla="*/ 5 h 25"/>
                <a:gd name="T6" fmla="*/ 38 w 44"/>
                <a:gd name="T7" fmla="*/ 24 h 25"/>
                <a:gd name="T8" fmla="*/ 43 w 44"/>
                <a:gd name="T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5">
                  <a:moveTo>
                    <a:pt x="43" y="23"/>
                  </a:moveTo>
                  <a:cubicBezTo>
                    <a:pt x="35" y="8"/>
                    <a:pt x="20" y="0"/>
                    <a:pt x="3" y="3"/>
                  </a:cubicBezTo>
                  <a:cubicBezTo>
                    <a:pt x="0" y="3"/>
                    <a:pt x="2" y="5"/>
                    <a:pt x="5" y="5"/>
                  </a:cubicBezTo>
                  <a:cubicBezTo>
                    <a:pt x="19" y="3"/>
                    <a:pt x="31" y="12"/>
                    <a:pt x="38" y="24"/>
                  </a:cubicBezTo>
                  <a:cubicBezTo>
                    <a:pt x="39" y="25"/>
                    <a:pt x="44" y="24"/>
                    <a:pt x="43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2941638" y="790575"/>
              <a:ext cx="625475" cy="315913"/>
            </a:xfrm>
            <a:custGeom>
              <a:avLst/>
              <a:gdLst>
                <a:gd name="T0" fmla="*/ 6 w 166"/>
                <a:gd name="T1" fmla="*/ 83 h 84"/>
                <a:gd name="T2" fmla="*/ 164 w 166"/>
                <a:gd name="T3" fmla="*/ 2 h 84"/>
                <a:gd name="T4" fmla="*/ 160 w 166"/>
                <a:gd name="T5" fmla="*/ 1 h 84"/>
                <a:gd name="T6" fmla="*/ 3 w 166"/>
                <a:gd name="T7" fmla="*/ 82 h 84"/>
                <a:gd name="T8" fmla="*/ 6 w 166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84">
                  <a:moveTo>
                    <a:pt x="6" y="83"/>
                  </a:moveTo>
                  <a:cubicBezTo>
                    <a:pt x="59" y="56"/>
                    <a:pt x="111" y="27"/>
                    <a:pt x="164" y="2"/>
                  </a:cubicBezTo>
                  <a:cubicBezTo>
                    <a:pt x="166" y="1"/>
                    <a:pt x="161" y="0"/>
                    <a:pt x="160" y="1"/>
                  </a:cubicBezTo>
                  <a:cubicBezTo>
                    <a:pt x="107" y="26"/>
                    <a:pt x="55" y="55"/>
                    <a:pt x="3" y="82"/>
                  </a:cubicBezTo>
                  <a:cubicBezTo>
                    <a:pt x="0" y="83"/>
                    <a:pt x="5" y="84"/>
                    <a:pt x="6" y="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2927351" y="1087438"/>
              <a:ext cx="41275" cy="41275"/>
            </a:xfrm>
            <a:custGeom>
              <a:avLst/>
              <a:gdLst>
                <a:gd name="T0" fmla="*/ 4 w 11"/>
                <a:gd name="T1" fmla="*/ 1 h 11"/>
                <a:gd name="T2" fmla="*/ 10 w 11"/>
                <a:gd name="T3" fmla="*/ 4 h 11"/>
                <a:gd name="T4" fmla="*/ 8 w 11"/>
                <a:gd name="T5" fmla="*/ 10 h 11"/>
                <a:gd name="T6" fmla="*/ 1 w 11"/>
                <a:gd name="T7" fmla="*/ 8 h 11"/>
                <a:gd name="T8" fmla="*/ 4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6" y="0"/>
                    <a:pt x="9" y="1"/>
                    <a:pt x="10" y="4"/>
                  </a:cubicBezTo>
                  <a:cubicBezTo>
                    <a:pt x="11" y="6"/>
                    <a:pt x="10" y="9"/>
                    <a:pt x="8" y="10"/>
                  </a:cubicBezTo>
                  <a:cubicBezTo>
                    <a:pt x="5" y="11"/>
                    <a:pt x="3" y="10"/>
                    <a:pt x="1" y="8"/>
                  </a:cubicBezTo>
                  <a:cubicBezTo>
                    <a:pt x="0" y="5"/>
                    <a:pt x="1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2809876" y="741362"/>
              <a:ext cx="68263" cy="184150"/>
            </a:xfrm>
            <a:custGeom>
              <a:avLst/>
              <a:gdLst>
                <a:gd name="T0" fmla="*/ 2 w 18"/>
                <a:gd name="T1" fmla="*/ 1 h 49"/>
                <a:gd name="T2" fmla="*/ 1 w 18"/>
                <a:gd name="T3" fmla="*/ 46 h 49"/>
                <a:gd name="T4" fmla="*/ 6 w 18"/>
                <a:gd name="T5" fmla="*/ 48 h 49"/>
                <a:gd name="T6" fmla="*/ 7 w 18"/>
                <a:gd name="T7" fmla="*/ 1 h 49"/>
                <a:gd name="T8" fmla="*/ 2 w 18"/>
                <a:gd name="T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9">
                  <a:moveTo>
                    <a:pt x="2" y="1"/>
                  </a:moveTo>
                  <a:cubicBezTo>
                    <a:pt x="13" y="16"/>
                    <a:pt x="13" y="32"/>
                    <a:pt x="1" y="46"/>
                  </a:cubicBezTo>
                  <a:cubicBezTo>
                    <a:pt x="0" y="47"/>
                    <a:pt x="5" y="49"/>
                    <a:pt x="6" y="48"/>
                  </a:cubicBezTo>
                  <a:cubicBezTo>
                    <a:pt x="18" y="34"/>
                    <a:pt x="18" y="16"/>
                    <a:pt x="7" y="1"/>
                  </a:cubicBezTo>
                  <a:cubicBezTo>
                    <a:pt x="6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2749551" y="804862"/>
              <a:ext cx="185738" cy="68263"/>
            </a:xfrm>
            <a:custGeom>
              <a:avLst/>
              <a:gdLst>
                <a:gd name="T0" fmla="*/ 47 w 49"/>
                <a:gd name="T1" fmla="*/ 17 h 18"/>
                <a:gd name="T2" fmla="*/ 2 w 49"/>
                <a:gd name="T3" fmla="*/ 9 h 18"/>
                <a:gd name="T4" fmla="*/ 6 w 49"/>
                <a:gd name="T5" fmla="*/ 11 h 18"/>
                <a:gd name="T6" fmla="*/ 43 w 49"/>
                <a:gd name="T7" fmla="*/ 17 h 18"/>
                <a:gd name="T8" fmla="*/ 47 w 49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8">
                  <a:moveTo>
                    <a:pt x="47" y="17"/>
                  </a:moveTo>
                  <a:cubicBezTo>
                    <a:pt x="35" y="4"/>
                    <a:pt x="18" y="0"/>
                    <a:pt x="2" y="9"/>
                  </a:cubicBezTo>
                  <a:cubicBezTo>
                    <a:pt x="0" y="10"/>
                    <a:pt x="5" y="11"/>
                    <a:pt x="6" y="11"/>
                  </a:cubicBezTo>
                  <a:cubicBezTo>
                    <a:pt x="19" y="4"/>
                    <a:pt x="32" y="6"/>
                    <a:pt x="43" y="17"/>
                  </a:cubicBezTo>
                  <a:cubicBezTo>
                    <a:pt x="44" y="18"/>
                    <a:pt x="49" y="18"/>
                    <a:pt x="47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2776538" y="755650"/>
              <a:ext cx="128588" cy="136525"/>
            </a:xfrm>
            <a:custGeom>
              <a:avLst/>
              <a:gdLst>
                <a:gd name="T0" fmla="*/ 29 w 34"/>
                <a:gd name="T1" fmla="*/ 2 h 36"/>
                <a:gd name="T2" fmla="*/ 2 w 34"/>
                <a:gd name="T3" fmla="*/ 35 h 36"/>
                <a:gd name="T4" fmla="*/ 6 w 34"/>
                <a:gd name="T5" fmla="*/ 36 h 36"/>
                <a:gd name="T6" fmla="*/ 33 w 34"/>
                <a:gd name="T7" fmla="*/ 2 h 36"/>
                <a:gd name="T8" fmla="*/ 29 w 34"/>
                <a:gd name="T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29" y="2"/>
                  </a:moveTo>
                  <a:cubicBezTo>
                    <a:pt x="25" y="15"/>
                    <a:pt x="13" y="27"/>
                    <a:pt x="2" y="35"/>
                  </a:cubicBezTo>
                  <a:cubicBezTo>
                    <a:pt x="0" y="36"/>
                    <a:pt x="5" y="36"/>
                    <a:pt x="6" y="36"/>
                  </a:cubicBezTo>
                  <a:cubicBezTo>
                    <a:pt x="18" y="28"/>
                    <a:pt x="29" y="15"/>
                    <a:pt x="33" y="2"/>
                  </a:cubicBezTo>
                  <a:cubicBezTo>
                    <a:pt x="34" y="0"/>
                    <a:pt x="29" y="1"/>
                    <a:pt x="2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2768601" y="779462"/>
              <a:ext cx="125413" cy="134938"/>
            </a:xfrm>
            <a:custGeom>
              <a:avLst/>
              <a:gdLst>
                <a:gd name="T0" fmla="*/ 33 w 33"/>
                <a:gd name="T1" fmla="*/ 34 h 36"/>
                <a:gd name="T2" fmla="*/ 5 w 33"/>
                <a:gd name="T3" fmla="*/ 1 h 36"/>
                <a:gd name="T4" fmla="*/ 3 w 33"/>
                <a:gd name="T5" fmla="*/ 3 h 36"/>
                <a:gd name="T6" fmla="*/ 28 w 33"/>
                <a:gd name="T7" fmla="*/ 34 h 36"/>
                <a:gd name="T8" fmla="*/ 33 w 33"/>
                <a:gd name="T9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6">
                  <a:moveTo>
                    <a:pt x="33" y="34"/>
                  </a:moveTo>
                  <a:cubicBezTo>
                    <a:pt x="31" y="18"/>
                    <a:pt x="21" y="5"/>
                    <a:pt x="5" y="1"/>
                  </a:cubicBezTo>
                  <a:cubicBezTo>
                    <a:pt x="4" y="0"/>
                    <a:pt x="0" y="2"/>
                    <a:pt x="3" y="3"/>
                  </a:cubicBezTo>
                  <a:cubicBezTo>
                    <a:pt x="18" y="6"/>
                    <a:pt x="26" y="20"/>
                    <a:pt x="28" y="34"/>
                  </a:cubicBezTo>
                  <a:cubicBezTo>
                    <a:pt x="28" y="36"/>
                    <a:pt x="33" y="35"/>
                    <a:pt x="33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2851151" y="779462"/>
              <a:ext cx="690563" cy="52388"/>
            </a:xfrm>
            <a:custGeom>
              <a:avLst/>
              <a:gdLst>
                <a:gd name="T0" fmla="*/ 3 w 183"/>
                <a:gd name="T1" fmla="*/ 14 h 14"/>
                <a:gd name="T2" fmla="*/ 180 w 183"/>
                <a:gd name="T3" fmla="*/ 2 h 14"/>
                <a:gd name="T4" fmla="*/ 180 w 183"/>
                <a:gd name="T5" fmla="*/ 0 h 14"/>
                <a:gd name="T6" fmla="*/ 3 w 183"/>
                <a:gd name="T7" fmla="*/ 12 h 14"/>
                <a:gd name="T8" fmla="*/ 3 w 18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4">
                  <a:moveTo>
                    <a:pt x="3" y="14"/>
                  </a:moveTo>
                  <a:cubicBezTo>
                    <a:pt x="62" y="9"/>
                    <a:pt x="121" y="4"/>
                    <a:pt x="180" y="2"/>
                  </a:cubicBezTo>
                  <a:cubicBezTo>
                    <a:pt x="183" y="2"/>
                    <a:pt x="183" y="0"/>
                    <a:pt x="180" y="0"/>
                  </a:cubicBezTo>
                  <a:cubicBezTo>
                    <a:pt x="121" y="2"/>
                    <a:pt x="62" y="7"/>
                    <a:pt x="3" y="12"/>
                  </a:cubicBezTo>
                  <a:cubicBezTo>
                    <a:pt x="0" y="12"/>
                    <a:pt x="0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2833688" y="812800"/>
              <a:ext cx="36513" cy="33338"/>
            </a:xfrm>
            <a:custGeom>
              <a:avLst/>
              <a:gdLst>
                <a:gd name="T0" fmla="*/ 5 w 10"/>
                <a:gd name="T1" fmla="*/ 0 h 9"/>
                <a:gd name="T2" fmla="*/ 10 w 10"/>
                <a:gd name="T3" fmla="*/ 4 h 9"/>
                <a:gd name="T4" fmla="*/ 5 w 10"/>
                <a:gd name="T5" fmla="*/ 9 h 9"/>
                <a:gd name="T6" fmla="*/ 0 w 10"/>
                <a:gd name="T7" fmla="*/ 5 h 9"/>
                <a:gd name="T8" fmla="*/ 5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7" y="0"/>
                    <a:pt x="10" y="2"/>
                    <a:pt x="10" y="4"/>
                  </a:cubicBezTo>
                  <a:cubicBezTo>
                    <a:pt x="10" y="7"/>
                    <a:pt x="8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06"/>
            <p:cNvSpPr/>
            <p:nvPr/>
          </p:nvSpPr>
          <p:spPr bwMode="auto">
            <a:xfrm>
              <a:off x="2809876" y="504825"/>
              <a:ext cx="106363" cy="173038"/>
            </a:xfrm>
            <a:custGeom>
              <a:avLst/>
              <a:gdLst>
                <a:gd name="T0" fmla="*/ 18 w 28"/>
                <a:gd name="T1" fmla="*/ 2 h 46"/>
                <a:gd name="T2" fmla="*/ 1 w 28"/>
                <a:gd name="T3" fmla="*/ 44 h 46"/>
                <a:gd name="T4" fmla="*/ 5 w 28"/>
                <a:gd name="T5" fmla="*/ 46 h 46"/>
                <a:gd name="T6" fmla="*/ 23 w 28"/>
                <a:gd name="T7" fmla="*/ 2 h 46"/>
                <a:gd name="T8" fmla="*/ 18 w 28"/>
                <a:gd name="T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6">
                  <a:moveTo>
                    <a:pt x="18" y="2"/>
                  </a:moveTo>
                  <a:cubicBezTo>
                    <a:pt x="23" y="19"/>
                    <a:pt x="17" y="35"/>
                    <a:pt x="1" y="44"/>
                  </a:cubicBezTo>
                  <a:cubicBezTo>
                    <a:pt x="0" y="45"/>
                    <a:pt x="4" y="46"/>
                    <a:pt x="5" y="46"/>
                  </a:cubicBezTo>
                  <a:cubicBezTo>
                    <a:pt x="22" y="37"/>
                    <a:pt x="28" y="20"/>
                    <a:pt x="23" y="2"/>
                  </a:cubicBezTo>
                  <a:cubicBezTo>
                    <a:pt x="22" y="1"/>
                    <a:pt x="17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07"/>
            <p:cNvSpPr/>
            <p:nvPr/>
          </p:nvSpPr>
          <p:spPr bwMode="auto">
            <a:xfrm>
              <a:off x="2776538" y="568325"/>
              <a:ext cx="165100" cy="98425"/>
            </a:xfrm>
            <a:custGeom>
              <a:avLst/>
              <a:gdLst>
                <a:gd name="T0" fmla="*/ 43 w 44"/>
                <a:gd name="T1" fmla="*/ 25 h 26"/>
                <a:gd name="T2" fmla="*/ 3 w 44"/>
                <a:gd name="T3" fmla="*/ 2 h 26"/>
                <a:gd name="T4" fmla="*/ 6 w 44"/>
                <a:gd name="T5" fmla="*/ 4 h 26"/>
                <a:gd name="T6" fmla="*/ 38 w 44"/>
                <a:gd name="T7" fmla="*/ 24 h 26"/>
                <a:gd name="T8" fmla="*/ 43 w 44"/>
                <a:gd name="T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43" y="25"/>
                  </a:moveTo>
                  <a:cubicBezTo>
                    <a:pt x="36" y="8"/>
                    <a:pt x="21" y="0"/>
                    <a:pt x="3" y="2"/>
                  </a:cubicBezTo>
                  <a:cubicBezTo>
                    <a:pt x="0" y="2"/>
                    <a:pt x="5" y="4"/>
                    <a:pt x="6" y="4"/>
                  </a:cubicBezTo>
                  <a:cubicBezTo>
                    <a:pt x="21" y="2"/>
                    <a:pt x="32" y="11"/>
                    <a:pt x="38" y="24"/>
                  </a:cubicBezTo>
                  <a:cubicBezTo>
                    <a:pt x="39" y="25"/>
                    <a:pt x="44" y="26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08"/>
            <p:cNvSpPr/>
            <p:nvPr/>
          </p:nvSpPr>
          <p:spPr bwMode="auto">
            <a:xfrm>
              <a:off x="2787651" y="546100"/>
              <a:ext cx="165100" cy="93663"/>
            </a:xfrm>
            <a:custGeom>
              <a:avLst/>
              <a:gdLst>
                <a:gd name="T0" fmla="*/ 38 w 44"/>
                <a:gd name="T1" fmla="*/ 2 h 25"/>
                <a:gd name="T2" fmla="*/ 3 w 44"/>
                <a:gd name="T3" fmla="*/ 23 h 25"/>
                <a:gd name="T4" fmla="*/ 5 w 44"/>
                <a:gd name="T5" fmla="*/ 24 h 25"/>
                <a:gd name="T6" fmla="*/ 43 w 44"/>
                <a:gd name="T7" fmla="*/ 2 h 25"/>
                <a:gd name="T8" fmla="*/ 38 w 44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5">
                  <a:moveTo>
                    <a:pt x="38" y="2"/>
                  </a:moveTo>
                  <a:cubicBezTo>
                    <a:pt x="30" y="12"/>
                    <a:pt x="16" y="20"/>
                    <a:pt x="3" y="23"/>
                  </a:cubicBezTo>
                  <a:cubicBezTo>
                    <a:pt x="0" y="23"/>
                    <a:pt x="3" y="25"/>
                    <a:pt x="5" y="24"/>
                  </a:cubicBezTo>
                  <a:cubicBezTo>
                    <a:pt x="19" y="21"/>
                    <a:pt x="34" y="13"/>
                    <a:pt x="43" y="2"/>
                  </a:cubicBezTo>
                  <a:cubicBezTo>
                    <a:pt x="44" y="1"/>
                    <a:pt x="39" y="0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309"/>
            <p:cNvSpPr/>
            <p:nvPr/>
          </p:nvSpPr>
          <p:spPr bwMode="auto">
            <a:xfrm>
              <a:off x="2817813" y="530225"/>
              <a:ext cx="87313" cy="158750"/>
            </a:xfrm>
            <a:custGeom>
              <a:avLst/>
              <a:gdLst>
                <a:gd name="T0" fmla="*/ 19 w 23"/>
                <a:gd name="T1" fmla="*/ 40 h 42"/>
                <a:gd name="T2" fmla="*/ 6 w 23"/>
                <a:gd name="T3" fmla="*/ 0 h 42"/>
                <a:gd name="T4" fmla="*/ 2 w 23"/>
                <a:gd name="T5" fmla="*/ 2 h 42"/>
                <a:gd name="T6" fmla="*/ 14 w 23"/>
                <a:gd name="T7" fmla="*/ 41 h 42"/>
                <a:gd name="T8" fmla="*/ 19 w 23"/>
                <a:gd name="T9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2">
                  <a:moveTo>
                    <a:pt x="19" y="40"/>
                  </a:moveTo>
                  <a:cubicBezTo>
                    <a:pt x="23" y="25"/>
                    <a:pt x="19" y="10"/>
                    <a:pt x="6" y="0"/>
                  </a:cubicBezTo>
                  <a:cubicBezTo>
                    <a:pt x="5" y="0"/>
                    <a:pt x="0" y="0"/>
                    <a:pt x="2" y="2"/>
                  </a:cubicBezTo>
                  <a:cubicBezTo>
                    <a:pt x="14" y="11"/>
                    <a:pt x="18" y="26"/>
                    <a:pt x="14" y="41"/>
                  </a:cubicBezTo>
                  <a:cubicBezTo>
                    <a:pt x="14" y="42"/>
                    <a:pt x="19" y="42"/>
                    <a:pt x="19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310"/>
            <p:cNvSpPr/>
            <p:nvPr/>
          </p:nvSpPr>
          <p:spPr bwMode="auto">
            <a:xfrm>
              <a:off x="2874963" y="598487"/>
              <a:ext cx="674688" cy="195263"/>
            </a:xfrm>
            <a:custGeom>
              <a:avLst/>
              <a:gdLst>
                <a:gd name="T0" fmla="*/ 3 w 179"/>
                <a:gd name="T1" fmla="*/ 2 h 52"/>
                <a:gd name="T2" fmla="*/ 173 w 179"/>
                <a:gd name="T3" fmla="*/ 52 h 52"/>
                <a:gd name="T4" fmla="*/ 176 w 179"/>
                <a:gd name="T5" fmla="*/ 50 h 52"/>
                <a:gd name="T6" fmla="*/ 6 w 179"/>
                <a:gd name="T7" fmla="*/ 0 h 52"/>
                <a:gd name="T8" fmla="*/ 3 w 179"/>
                <a:gd name="T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52">
                  <a:moveTo>
                    <a:pt x="3" y="2"/>
                  </a:moveTo>
                  <a:cubicBezTo>
                    <a:pt x="60" y="18"/>
                    <a:pt x="117" y="33"/>
                    <a:pt x="173" y="52"/>
                  </a:cubicBezTo>
                  <a:cubicBezTo>
                    <a:pt x="174" y="52"/>
                    <a:pt x="179" y="51"/>
                    <a:pt x="176" y="50"/>
                  </a:cubicBezTo>
                  <a:cubicBezTo>
                    <a:pt x="120" y="32"/>
                    <a:pt x="63" y="16"/>
                    <a:pt x="6" y="0"/>
                  </a:cubicBezTo>
                  <a:cubicBezTo>
                    <a:pt x="5" y="0"/>
                    <a:pt x="0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311"/>
            <p:cNvSpPr/>
            <p:nvPr/>
          </p:nvSpPr>
          <p:spPr bwMode="auto">
            <a:xfrm>
              <a:off x="2859088" y="579437"/>
              <a:ext cx="41275" cy="41275"/>
            </a:xfrm>
            <a:custGeom>
              <a:avLst/>
              <a:gdLst>
                <a:gd name="T0" fmla="*/ 7 w 11"/>
                <a:gd name="T1" fmla="*/ 1 h 11"/>
                <a:gd name="T2" fmla="*/ 10 w 11"/>
                <a:gd name="T3" fmla="*/ 7 h 11"/>
                <a:gd name="T4" fmla="*/ 4 w 11"/>
                <a:gd name="T5" fmla="*/ 10 h 11"/>
                <a:gd name="T6" fmla="*/ 1 w 11"/>
                <a:gd name="T7" fmla="*/ 4 h 11"/>
                <a:gd name="T8" fmla="*/ 7 w 1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7" y="1"/>
                  </a:moveTo>
                  <a:cubicBezTo>
                    <a:pt x="9" y="2"/>
                    <a:pt x="11" y="4"/>
                    <a:pt x="10" y="7"/>
                  </a:cubicBezTo>
                  <a:cubicBezTo>
                    <a:pt x="9" y="9"/>
                    <a:pt x="6" y="11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4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312"/>
            <p:cNvSpPr/>
            <p:nvPr/>
          </p:nvSpPr>
          <p:spPr bwMode="auto">
            <a:xfrm>
              <a:off x="2894013" y="288925"/>
              <a:ext cx="142875" cy="139700"/>
            </a:xfrm>
            <a:custGeom>
              <a:avLst/>
              <a:gdLst>
                <a:gd name="T0" fmla="*/ 33 w 38"/>
                <a:gd name="T1" fmla="*/ 2 h 37"/>
                <a:gd name="T2" fmla="*/ 3 w 38"/>
                <a:gd name="T3" fmla="*/ 35 h 37"/>
                <a:gd name="T4" fmla="*/ 6 w 38"/>
                <a:gd name="T5" fmla="*/ 37 h 37"/>
                <a:gd name="T6" fmla="*/ 38 w 38"/>
                <a:gd name="T7" fmla="*/ 2 h 37"/>
                <a:gd name="T8" fmla="*/ 33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3" y="2"/>
                  </a:moveTo>
                  <a:cubicBezTo>
                    <a:pt x="32" y="19"/>
                    <a:pt x="21" y="33"/>
                    <a:pt x="3" y="35"/>
                  </a:cubicBezTo>
                  <a:cubicBezTo>
                    <a:pt x="0" y="35"/>
                    <a:pt x="4" y="37"/>
                    <a:pt x="6" y="37"/>
                  </a:cubicBezTo>
                  <a:cubicBezTo>
                    <a:pt x="24" y="35"/>
                    <a:pt x="37" y="21"/>
                    <a:pt x="38" y="2"/>
                  </a:cubicBezTo>
                  <a:cubicBezTo>
                    <a:pt x="38" y="1"/>
                    <a:pt x="33" y="0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313"/>
            <p:cNvSpPr/>
            <p:nvPr/>
          </p:nvSpPr>
          <p:spPr bwMode="auto">
            <a:xfrm>
              <a:off x="2905126" y="319087"/>
              <a:ext cx="120650" cy="139700"/>
            </a:xfrm>
            <a:custGeom>
              <a:avLst/>
              <a:gdLst>
                <a:gd name="T0" fmla="*/ 32 w 32"/>
                <a:gd name="T1" fmla="*/ 35 h 37"/>
                <a:gd name="T2" fmla="*/ 3 w 32"/>
                <a:gd name="T3" fmla="*/ 1 h 37"/>
                <a:gd name="T4" fmla="*/ 3 w 32"/>
                <a:gd name="T5" fmla="*/ 3 h 37"/>
                <a:gd name="T6" fmla="*/ 27 w 32"/>
                <a:gd name="T7" fmla="*/ 34 h 37"/>
                <a:gd name="T8" fmla="*/ 32 w 32"/>
                <a:gd name="T9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35"/>
                  </a:moveTo>
                  <a:cubicBezTo>
                    <a:pt x="31" y="18"/>
                    <a:pt x="20" y="5"/>
                    <a:pt x="3" y="1"/>
                  </a:cubicBezTo>
                  <a:cubicBezTo>
                    <a:pt x="0" y="0"/>
                    <a:pt x="0" y="2"/>
                    <a:pt x="3" y="3"/>
                  </a:cubicBezTo>
                  <a:cubicBezTo>
                    <a:pt x="18" y="7"/>
                    <a:pt x="26" y="19"/>
                    <a:pt x="27" y="34"/>
                  </a:cubicBezTo>
                  <a:cubicBezTo>
                    <a:pt x="27" y="36"/>
                    <a:pt x="32" y="37"/>
                    <a:pt x="32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314"/>
            <p:cNvSpPr/>
            <p:nvPr/>
          </p:nvSpPr>
          <p:spPr bwMode="auto">
            <a:xfrm>
              <a:off x="2889251" y="349250"/>
              <a:ext cx="192088" cy="41275"/>
            </a:xfrm>
            <a:custGeom>
              <a:avLst/>
              <a:gdLst>
                <a:gd name="T0" fmla="*/ 45 w 51"/>
                <a:gd name="T1" fmla="*/ 1 h 11"/>
                <a:gd name="T2" fmla="*/ 5 w 51"/>
                <a:gd name="T3" fmla="*/ 7 h 11"/>
                <a:gd name="T4" fmla="*/ 3 w 51"/>
                <a:gd name="T5" fmla="*/ 9 h 11"/>
                <a:gd name="T6" fmla="*/ 48 w 51"/>
                <a:gd name="T7" fmla="*/ 2 h 11"/>
                <a:gd name="T8" fmla="*/ 45 w 51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">
                  <a:moveTo>
                    <a:pt x="45" y="1"/>
                  </a:moveTo>
                  <a:cubicBezTo>
                    <a:pt x="33" y="7"/>
                    <a:pt x="18" y="9"/>
                    <a:pt x="5" y="7"/>
                  </a:cubicBezTo>
                  <a:cubicBezTo>
                    <a:pt x="4" y="7"/>
                    <a:pt x="0" y="9"/>
                    <a:pt x="3" y="9"/>
                  </a:cubicBezTo>
                  <a:cubicBezTo>
                    <a:pt x="18" y="11"/>
                    <a:pt x="36" y="9"/>
                    <a:pt x="48" y="2"/>
                  </a:cubicBezTo>
                  <a:cubicBezTo>
                    <a:pt x="51" y="0"/>
                    <a:pt x="46" y="0"/>
                    <a:pt x="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315"/>
            <p:cNvSpPr/>
            <p:nvPr/>
          </p:nvSpPr>
          <p:spPr bwMode="auto">
            <a:xfrm>
              <a:off x="2949576" y="293687"/>
              <a:ext cx="60325" cy="165100"/>
            </a:xfrm>
            <a:custGeom>
              <a:avLst/>
              <a:gdLst>
                <a:gd name="T0" fmla="*/ 5 w 16"/>
                <a:gd name="T1" fmla="*/ 43 h 44"/>
                <a:gd name="T2" fmla="*/ 8 w 16"/>
                <a:gd name="T3" fmla="*/ 1 h 44"/>
                <a:gd name="T4" fmla="*/ 3 w 16"/>
                <a:gd name="T5" fmla="*/ 2 h 44"/>
                <a:gd name="T6" fmla="*/ 1 w 16"/>
                <a:gd name="T7" fmla="*/ 43 h 44"/>
                <a:gd name="T8" fmla="*/ 5 w 16"/>
                <a:gd name="T9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4">
                  <a:moveTo>
                    <a:pt x="5" y="43"/>
                  </a:moveTo>
                  <a:cubicBezTo>
                    <a:pt x="14" y="30"/>
                    <a:pt x="16" y="14"/>
                    <a:pt x="8" y="1"/>
                  </a:cubicBezTo>
                  <a:cubicBezTo>
                    <a:pt x="7" y="0"/>
                    <a:pt x="2" y="1"/>
                    <a:pt x="3" y="2"/>
                  </a:cubicBezTo>
                  <a:cubicBezTo>
                    <a:pt x="11" y="15"/>
                    <a:pt x="9" y="30"/>
                    <a:pt x="1" y="43"/>
                  </a:cubicBezTo>
                  <a:cubicBezTo>
                    <a:pt x="0" y="44"/>
                    <a:pt x="5" y="44"/>
                    <a:pt x="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316"/>
            <p:cNvSpPr/>
            <p:nvPr/>
          </p:nvSpPr>
          <p:spPr bwMode="auto">
            <a:xfrm>
              <a:off x="2987676" y="376237"/>
              <a:ext cx="554038" cy="422275"/>
            </a:xfrm>
            <a:custGeom>
              <a:avLst/>
              <a:gdLst>
                <a:gd name="T0" fmla="*/ 1 w 147"/>
                <a:gd name="T1" fmla="*/ 3 h 112"/>
                <a:gd name="T2" fmla="*/ 141 w 147"/>
                <a:gd name="T3" fmla="*/ 111 h 112"/>
                <a:gd name="T4" fmla="*/ 146 w 147"/>
                <a:gd name="T5" fmla="*/ 110 h 112"/>
                <a:gd name="T6" fmla="*/ 5 w 147"/>
                <a:gd name="T7" fmla="*/ 1 h 112"/>
                <a:gd name="T8" fmla="*/ 1 w 147"/>
                <a:gd name="T9" fmla="*/ 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2">
                  <a:moveTo>
                    <a:pt x="1" y="3"/>
                  </a:moveTo>
                  <a:cubicBezTo>
                    <a:pt x="48" y="38"/>
                    <a:pt x="96" y="73"/>
                    <a:pt x="141" y="111"/>
                  </a:cubicBezTo>
                  <a:cubicBezTo>
                    <a:pt x="142" y="112"/>
                    <a:pt x="147" y="110"/>
                    <a:pt x="146" y="110"/>
                  </a:cubicBezTo>
                  <a:cubicBezTo>
                    <a:pt x="100" y="72"/>
                    <a:pt x="53" y="37"/>
                    <a:pt x="5" y="1"/>
                  </a:cubicBezTo>
                  <a:cubicBezTo>
                    <a:pt x="4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317"/>
            <p:cNvSpPr/>
            <p:nvPr/>
          </p:nvSpPr>
          <p:spPr bwMode="auto">
            <a:xfrm>
              <a:off x="2968626" y="357187"/>
              <a:ext cx="41275" cy="38100"/>
            </a:xfrm>
            <a:custGeom>
              <a:avLst/>
              <a:gdLst>
                <a:gd name="T0" fmla="*/ 9 w 11"/>
                <a:gd name="T1" fmla="*/ 1 h 10"/>
                <a:gd name="T2" fmla="*/ 9 w 11"/>
                <a:gd name="T3" fmla="*/ 8 h 10"/>
                <a:gd name="T4" fmla="*/ 2 w 11"/>
                <a:gd name="T5" fmla="*/ 9 h 10"/>
                <a:gd name="T6" fmla="*/ 2 w 11"/>
                <a:gd name="T7" fmla="*/ 2 h 10"/>
                <a:gd name="T8" fmla="*/ 9 w 11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9" y="1"/>
                  </a:moveTo>
                  <a:cubicBezTo>
                    <a:pt x="11" y="3"/>
                    <a:pt x="11" y="6"/>
                    <a:pt x="9" y="8"/>
                  </a:cubicBezTo>
                  <a:cubicBezTo>
                    <a:pt x="7" y="10"/>
                    <a:pt x="4" y="10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318"/>
            <p:cNvSpPr/>
            <p:nvPr/>
          </p:nvSpPr>
          <p:spPr bwMode="auto">
            <a:xfrm>
              <a:off x="3081338" y="138112"/>
              <a:ext cx="185738" cy="103188"/>
            </a:xfrm>
            <a:custGeom>
              <a:avLst/>
              <a:gdLst>
                <a:gd name="T0" fmla="*/ 43 w 49"/>
                <a:gd name="T1" fmla="*/ 1 h 27"/>
                <a:gd name="T2" fmla="*/ 5 w 49"/>
                <a:gd name="T3" fmla="*/ 20 h 27"/>
                <a:gd name="T4" fmla="*/ 3 w 49"/>
                <a:gd name="T5" fmla="*/ 21 h 27"/>
                <a:gd name="T6" fmla="*/ 48 w 49"/>
                <a:gd name="T7" fmla="*/ 2 h 27"/>
                <a:gd name="T8" fmla="*/ 43 w 49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7">
                  <a:moveTo>
                    <a:pt x="43" y="1"/>
                  </a:moveTo>
                  <a:cubicBezTo>
                    <a:pt x="36" y="15"/>
                    <a:pt x="22" y="24"/>
                    <a:pt x="5" y="20"/>
                  </a:cubicBezTo>
                  <a:cubicBezTo>
                    <a:pt x="3" y="19"/>
                    <a:pt x="0" y="20"/>
                    <a:pt x="3" y="21"/>
                  </a:cubicBezTo>
                  <a:cubicBezTo>
                    <a:pt x="22" y="27"/>
                    <a:pt x="39" y="19"/>
                    <a:pt x="48" y="2"/>
                  </a:cubicBezTo>
                  <a:cubicBezTo>
                    <a:pt x="49" y="1"/>
                    <a:pt x="44" y="0"/>
                    <a:pt x="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319"/>
            <p:cNvSpPr/>
            <p:nvPr/>
          </p:nvSpPr>
          <p:spPr bwMode="auto">
            <a:xfrm>
              <a:off x="3122613" y="123825"/>
              <a:ext cx="90488" cy="165100"/>
            </a:xfrm>
            <a:custGeom>
              <a:avLst/>
              <a:gdLst>
                <a:gd name="T0" fmla="*/ 18 w 24"/>
                <a:gd name="T1" fmla="*/ 42 h 44"/>
                <a:gd name="T2" fmla="*/ 6 w 24"/>
                <a:gd name="T3" fmla="*/ 1 h 44"/>
                <a:gd name="T4" fmla="*/ 2 w 24"/>
                <a:gd name="T5" fmla="*/ 2 h 44"/>
                <a:gd name="T6" fmla="*/ 13 w 24"/>
                <a:gd name="T7" fmla="*/ 41 h 44"/>
                <a:gd name="T8" fmla="*/ 18 w 24"/>
                <a:gd name="T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18" y="42"/>
                  </a:moveTo>
                  <a:cubicBezTo>
                    <a:pt x="24" y="26"/>
                    <a:pt x="20" y="11"/>
                    <a:pt x="6" y="1"/>
                  </a:cubicBezTo>
                  <a:cubicBezTo>
                    <a:pt x="5" y="0"/>
                    <a:pt x="0" y="0"/>
                    <a:pt x="2" y="2"/>
                  </a:cubicBezTo>
                  <a:cubicBezTo>
                    <a:pt x="15" y="11"/>
                    <a:pt x="19" y="26"/>
                    <a:pt x="13" y="41"/>
                  </a:cubicBezTo>
                  <a:cubicBezTo>
                    <a:pt x="13" y="43"/>
                    <a:pt x="18" y="44"/>
                    <a:pt x="18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320"/>
            <p:cNvSpPr/>
            <p:nvPr/>
          </p:nvSpPr>
          <p:spPr bwMode="auto">
            <a:xfrm>
              <a:off x="3092451" y="168275"/>
              <a:ext cx="185738" cy="53975"/>
            </a:xfrm>
            <a:custGeom>
              <a:avLst/>
              <a:gdLst>
                <a:gd name="T0" fmla="*/ 46 w 49"/>
                <a:gd name="T1" fmla="*/ 10 h 14"/>
                <a:gd name="T2" fmla="*/ 6 w 49"/>
                <a:gd name="T3" fmla="*/ 1 h 14"/>
                <a:gd name="T4" fmla="*/ 2 w 49"/>
                <a:gd name="T5" fmla="*/ 2 h 14"/>
                <a:gd name="T6" fmla="*/ 46 w 49"/>
                <a:gd name="T7" fmla="*/ 12 h 14"/>
                <a:gd name="T8" fmla="*/ 46 w 49"/>
                <a:gd name="T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4">
                  <a:moveTo>
                    <a:pt x="46" y="10"/>
                  </a:moveTo>
                  <a:cubicBezTo>
                    <a:pt x="33" y="12"/>
                    <a:pt x="17" y="7"/>
                    <a:pt x="6" y="1"/>
                  </a:cubicBezTo>
                  <a:cubicBezTo>
                    <a:pt x="5" y="0"/>
                    <a:pt x="0" y="1"/>
                    <a:pt x="2" y="2"/>
                  </a:cubicBezTo>
                  <a:cubicBezTo>
                    <a:pt x="15" y="10"/>
                    <a:pt x="31" y="14"/>
                    <a:pt x="46" y="12"/>
                  </a:cubicBezTo>
                  <a:cubicBezTo>
                    <a:pt x="49" y="12"/>
                    <a:pt x="49" y="10"/>
                    <a:pt x="4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321"/>
            <p:cNvSpPr/>
            <p:nvPr/>
          </p:nvSpPr>
          <p:spPr bwMode="auto">
            <a:xfrm>
              <a:off x="3119438" y="115887"/>
              <a:ext cx="101600" cy="150813"/>
            </a:xfrm>
            <a:custGeom>
              <a:avLst/>
              <a:gdLst>
                <a:gd name="T0" fmla="*/ 5 w 27"/>
                <a:gd name="T1" fmla="*/ 40 h 40"/>
                <a:gd name="T2" fmla="*/ 24 w 27"/>
                <a:gd name="T3" fmla="*/ 2 h 40"/>
                <a:gd name="T4" fmla="*/ 19 w 27"/>
                <a:gd name="T5" fmla="*/ 2 h 40"/>
                <a:gd name="T6" fmla="*/ 1 w 27"/>
                <a:gd name="T7" fmla="*/ 39 h 40"/>
                <a:gd name="T8" fmla="*/ 5 w 27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0">
                  <a:moveTo>
                    <a:pt x="5" y="40"/>
                  </a:moveTo>
                  <a:cubicBezTo>
                    <a:pt x="18" y="31"/>
                    <a:pt x="27" y="17"/>
                    <a:pt x="24" y="2"/>
                  </a:cubicBezTo>
                  <a:cubicBezTo>
                    <a:pt x="23" y="0"/>
                    <a:pt x="18" y="1"/>
                    <a:pt x="19" y="2"/>
                  </a:cubicBezTo>
                  <a:cubicBezTo>
                    <a:pt x="21" y="17"/>
                    <a:pt x="14" y="31"/>
                    <a:pt x="1" y="39"/>
                  </a:cubicBezTo>
                  <a:cubicBezTo>
                    <a:pt x="0" y="40"/>
                    <a:pt x="4" y="40"/>
                    <a:pt x="5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322"/>
            <p:cNvSpPr/>
            <p:nvPr/>
          </p:nvSpPr>
          <p:spPr bwMode="auto">
            <a:xfrm>
              <a:off x="3182938" y="206375"/>
              <a:ext cx="358775" cy="592138"/>
            </a:xfrm>
            <a:custGeom>
              <a:avLst/>
              <a:gdLst>
                <a:gd name="T0" fmla="*/ 1 w 95"/>
                <a:gd name="T1" fmla="*/ 2 h 157"/>
                <a:gd name="T2" fmla="*/ 89 w 95"/>
                <a:gd name="T3" fmla="*/ 156 h 157"/>
                <a:gd name="T4" fmla="*/ 94 w 95"/>
                <a:gd name="T5" fmla="*/ 155 h 157"/>
                <a:gd name="T6" fmla="*/ 5 w 95"/>
                <a:gd name="T7" fmla="*/ 1 h 157"/>
                <a:gd name="T8" fmla="*/ 1 w 95"/>
                <a:gd name="T9" fmla="*/ 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57">
                  <a:moveTo>
                    <a:pt x="1" y="2"/>
                  </a:moveTo>
                  <a:cubicBezTo>
                    <a:pt x="31" y="53"/>
                    <a:pt x="62" y="104"/>
                    <a:pt x="89" y="156"/>
                  </a:cubicBezTo>
                  <a:cubicBezTo>
                    <a:pt x="90" y="157"/>
                    <a:pt x="95" y="156"/>
                    <a:pt x="94" y="155"/>
                  </a:cubicBezTo>
                  <a:cubicBezTo>
                    <a:pt x="66" y="103"/>
                    <a:pt x="35" y="52"/>
                    <a:pt x="5" y="1"/>
                  </a:cubicBezTo>
                  <a:cubicBezTo>
                    <a:pt x="5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323"/>
            <p:cNvSpPr/>
            <p:nvPr/>
          </p:nvSpPr>
          <p:spPr bwMode="auto">
            <a:xfrm>
              <a:off x="3168651" y="180975"/>
              <a:ext cx="41275" cy="41275"/>
            </a:xfrm>
            <a:custGeom>
              <a:avLst/>
              <a:gdLst>
                <a:gd name="T0" fmla="*/ 9 w 11"/>
                <a:gd name="T1" fmla="*/ 4 h 11"/>
                <a:gd name="T2" fmla="*/ 7 w 11"/>
                <a:gd name="T3" fmla="*/ 10 h 11"/>
                <a:gd name="T4" fmla="*/ 1 w 11"/>
                <a:gd name="T5" fmla="*/ 8 h 11"/>
                <a:gd name="T6" fmla="*/ 3 w 11"/>
                <a:gd name="T7" fmla="*/ 2 h 11"/>
                <a:gd name="T8" fmla="*/ 9 w 11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9" y="4"/>
                  </a:moveTo>
                  <a:cubicBezTo>
                    <a:pt x="11" y="6"/>
                    <a:pt x="10" y="9"/>
                    <a:pt x="7" y="10"/>
                  </a:cubicBezTo>
                  <a:cubicBezTo>
                    <a:pt x="5" y="11"/>
                    <a:pt x="2" y="10"/>
                    <a:pt x="1" y="8"/>
                  </a:cubicBezTo>
                  <a:cubicBezTo>
                    <a:pt x="0" y="6"/>
                    <a:pt x="1" y="3"/>
                    <a:pt x="3" y="2"/>
                  </a:cubicBezTo>
                  <a:cubicBezTo>
                    <a:pt x="5" y="0"/>
                    <a:pt x="8" y="1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Oval 324"/>
            <p:cNvSpPr>
              <a:spLocks noChangeArrowheads="1"/>
            </p:cNvSpPr>
            <p:nvPr/>
          </p:nvSpPr>
          <p:spPr bwMode="auto">
            <a:xfrm>
              <a:off x="3424238" y="661987"/>
              <a:ext cx="268288" cy="2682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9" name="标题 1"/>
          <p:cNvSpPr>
            <a:spLocks noGrp="1"/>
          </p:cNvSpPr>
          <p:nvPr>
            <p:ph type="ctrTitle" hasCustomPrompt="1"/>
          </p:nvPr>
        </p:nvSpPr>
        <p:spPr>
          <a:xfrm>
            <a:off x="7863071" y="848124"/>
            <a:ext cx="4205680" cy="1006475"/>
          </a:xfrm>
        </p:spPr>
        <p:txBody>
          <a:bodyPr anchor="b">
            <a:normAutofit/>
          </a:bodyPr>
          <a:lstStyle>
            <a:lvl1pPr algn="ctr">
              <a:defRPr sz="3600" b="1" i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40" name="副标题 2"/>
          <p:cNvSpPr>
            <a:spLocks noGrp="1"/>
          </p:cNvSpPr>
          <p:nvPr>
            <p:ph type="subTitle" idx="1"/>
          </p:nvPr>
        </p:nvSpPr>
        <p:spPr>
          <a:xfrm>
            <a:off x="7863071" y="1916832"/>
            <a:ext cx="4205680" cy="403026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solidFill>
              <a:srgbClr val="009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1.xml"/><Relationship Id="rId3" Type="http://schemas.openxmlformats.org/officeDocument/2006/relationships/image" Target="../media/image16.jpeg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4.xml"/><Relationship Id="rId3" Type="http://schemas.openxmlformats.org/officeDocument/2006/relationships/image" Target="../media/image17.jpeg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image" Target="../media/image19.jpeg"/><Relationship Id="rId7" Type="http://schemas.openxmlformats.org/officeDocument/2006/relationships/image" Target="../media/image18.jpeg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45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54.xml"/><Relationship Id="rId3" Type="http://schemas.openxmlformats.org/officeDocument/2006/relationships/image" Target="../media/image20.jpeg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57.xml"/><Relationship Id="rId3" Type="http://schemas.openxmlformats.org/officeDocument/2006/relationships/image" Target="../media/image21.jpeg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8.xml"/><Relationship Id="rId6" Type="http://schemas.openxmlformats.org/officeDocument/2006/relationships/tags" Target="../tags/tag6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0.xml"/><Relationship Id="rId6" Type="http://schemas.openxmlformats.org/officeDocument/2006/relationships/tags" Target="../tags/tag6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tags" Target="../tags/tag64.xml"/><Relationship Id="rId2" Type="http://schemas.openxmlformats.org/officeDocument/2006/relationships/image" Target="../media/image24.jpeg"/><Relationship Id="rId1" Type="http://schemas.openxmlformats.org/officeDocument/2006/relationships/tags" Target="../tags/tag6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69.xml"/><Relationship Id="rId3" Type="http://schemas.openxmlformats.org/officeDocument/2006/relationships/image" Target="../media/image27.jpe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0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image" Target="../media/image30.jpeg"/><Relationship Id="rId7" Type="http://schemas.openxmlformats.org/officeDocument/2006/relationships/image" Target="../media/image29.png"/><Relationship Id="rId6" Type="http://schemas.openxmlformats.org/officeDocument/2006/relationships/image" Target="../media/image28.jpeg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10.xml"/><Relationship Id="rId10" Type="http://schemas.openxmlformats.org/officeDocument/2006/relationships/tags" Target="../tags/tag79.xml"/><Relationship Id="rId1" Type="http://schemas.openxmlformats.org/officeDocument/2006/relationships/tags" Target="../tags/tag73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81.xml"/><Relationship Id="rId3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tags" Target="../tags/tag80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image" Target="../media/image7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9.xml"/><Relationship Id="rId3" Type="http://schemas.openxmlformats.org/officeDocument/2006/relationships/image" Target="../media/image10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6.xml"/><Relationship Id="rId7" Type="http://schemas.openxmlformats.org/officeDocument/2006/relationships/image" Target="../media/image11.jpeg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9.xml"/><Relationship Id="rId3" Type="http://schemas.openxmlformats.org/officeDocument/2006/relationships/image" Target="../media/image12.jpe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5.xml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0" Type="http://schemas.openxmlformats.org/officeDocument/2006/relationships/notesSlide" Target="../notesSlides/notesSlide5.xml"/><Relationship Id="rId1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8.xml"/><Relationship Id="rId3" Type="http://schemas.openxmlformats.org/officeDocument/2006/relationships/image" Target="../media/image15.png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750" y="3034030"/>
            <a:ext cx="4804410" cy="790575"/>
          </a:xfrm>
        </p:spPr>
        <p:txBody>
          <a:bodyPr>
            <a:normAutofit fontScale="90000"/>
          </a:bodyPr>
          <a:lstStyle/>
          <a:p>
            <a:r>
              <a:rPr lang="zh-CN" altLang="zh-CN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春季校园健康行</a:t>
            </a:r>
            <a:endParaRPr lang="zh-CN" altLang="zh-CN" sz="5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 flipV="1">
            <a:off x="7863205" y="2275840"/>
            <a:ext cx="4205605" cy="76200"/>
          </a:xfrm>
        </p:spPr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540635" y="4765040"/>
            <a:ext cx="7929245" cy="156146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</a:t>
            </a: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东湖风景区第一社区卫生服务中心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</a:t>
            </a:r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王呈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75690" y="410210"/>
            <a:ext cx="8588375" cy="7639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百日咳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：</a:t>
            </a:r>
            <a:r>
              <a:rPr lang="zh-CN" altLang="en-US" sz="2400" dirty="0"/>
              <a:t>由百日咳杆菌引起的急性呼吸道传染病</a:t>
            </a:r>
            <a:endParaRPr lang="zh-CN" altLang="en-US" sz="2400" dirty="0"/>
          </a:p>
        </p:txBody>
      </p:sp>
      <p:sp>
        <p:nvSpPr>
          <p:cNvPr id="12" name="椭圆 11"/>
          <p:cNvSpPr/>
          <p:nvPr>
            <p:custDataLst>
              <p:tags r:id="rId1"/>
            </p:custDataLst>
          </p:nvPr>
        </p:nvSpPr>
        <p:spPr>
          <a:xfrm>
            <a:off x="756920" y="1572895"/>
            <a:ext cx="407670" cy="4476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sym typeface="+mn-lt"/>
              </a:rPr>
              <a:t>1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1" name="椭圆 20"/>
          <p:cNvSpPr/>
          <p:nvPr>
            <p:custDataLst>
              <p:tags r:id="rId2"/>
            </p:custDataLst>
          </p:nvPr>
        </p:nvSpPr>
        <p:spPr>
          <a:xfrm>
            <a:off x="757555" y="3712845"/>
            <a:ext cx="407035" cy="5194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 smtClean="0">
                <a:solidFill>
                  <a:schemeClr val="bg1"/>
                </a:solidFill>
                <a:sym typeface="+mn-lt"/>
              </a:rPr>
              <a:t>2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16990" y="1504950"/>
            <a:ext cx="4064000" cy="16751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传播途径：</a:t>
            </a:r>
            <a:endParaRPr lang="zh-CN" altLang="en-US" sz="360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2400">
                <a:sym typeface="+mn-ea"/>
              </a:rPr>
              <a:t>百日咳患者、隐性感染者以及带菌者为本病的传染源，</a:t>
            </a:r>
            <a:r>
              <a:rPr lang="zh-CN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经呼吸道飞沫或气溶胶</a:t>
            </a:r>
            <a:r>
              <a:rPr lang="zh-CN" altLang="en-US" sz="2400">
                <a:sym typeface="+mn-ea"/>
              </a:rPr>
              <a:t>传播</a:t>
            </a:r>
            <a:endParaRPr lang="zh-CN" altLang="en-US" sz="24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5570" y="3712845"/>
            <a:ext cx="4123055" cy="23075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主要临床表现</a:t>
            </a:r>
            <a:r>
              <a:rPr lang="zh-CN" altLang="zh-CN" sz="3600">
                <a:solidFill>
                  <a:schemeClr val="accent4"/>
                </a:solidFill>
                <a:sym typeface="+mn-ea"/>
              </a:rPr>
              <a:t>：</a:t>
            </a:r>
            <a:endParaRPr lang="zh-CN" altLang="zh-CN" sz="3600">
              <a:solidFill>
                <a:schemeClr val="accent4"/>
              </a:solidFill>
              <a:sym typeface="+mn-ea"/>
            </a:endParaRPr>
          </a:p>
          <a:p>
            <a:r>
              <a:rPr lang="zh-CN" altLang="en-US" sz="2400">
                <a:sym typeface="+mn-ea"/>
              </a:rPr>
              <a:t>冬春季节多见，初期表现为感冒症状，逐渐加重出现</a:t>
            </a:r>
            <a:r>
              <a:rPr lang="zh-CN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阵发性、痉挛性咳嗽</a:t>
            </a:r>
            <a:r>
              <a:rPr lang="zh-CN" altLang="en-US" sz="2400">
                <a:sym typeface="+mn-ea"/>
              </a:rPr>
              <a:t>，咳嗽终止时可伴有鸡鸣样吸气吼声。</a:t>
            </a:r>
            <a:endParaRPr lang="zh-CN" altLang="en-US" sz="24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37580" y="1417955"/>
            <a:ext cx="4586605" cy="4456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7" name="图片 6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5" y="1254760"/>
            <a:ext cx="5480050" cy="48425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62050" y="720090"/>
            <a:ext cx="10295255" cy="803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肺结核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：</a:t>
            </a:r>
            <a:r>
              <a:rPr lang="zh-CN" altLang="en-US" sz="2400">
                <a:sym typeface="+mn-ea"/>
              </a:rPr>
              <a:t>由结核杆菌引起的慢性传染病。</a:t>
            </a:r>
            <a:endParaRPr lang="zh-CN" altLang="en-US" sz="2400" dirty="0">
              <a:solidFill>
                <a:schemeClr val="accent4"/>
              </a:solidFill>
              <a:effectLst/>
            </a:endParaRPr>
          </a:p>
          <a:p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433830" y="1720850"/>
            <a:ext cx="3763010" cy="1616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传播途径：</a:t>
            </a:r>
            <a:endParaRPr lang="zh-CN" altLang="en-US" sz="360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2400">
                <a:sym typeface="+mn-ea"/>
              </a:rPr>
              <a:t>结核杆菌经空气传播</a:t>
            </a:r>
            <a:endParaRPr lang="zh-CN" altLang="en-US" sz="2400">
              <a:sym typeface="+mn-ea"/>
            </a:endParaRPr>
          </a:p>
          <a:p>
            <a:r>
              <a:rPr lang="zh-CN" altLang="en-US" sz="2400"/>
              <a:t>咳嗽或打喷嚏飞沫传播</a:t>
            </a:r>
            <a:endParaRPr lang="zh-CN" altLang="en-US" sz="2400"/>
          </a:p>
        </p:txBody>
      </p:sp>
      <p:sp>
        <p:nvSpPr>
          <p:cNvPr id="12" name="椭圆 11"/>
          <p:cNvSpPr/>
          <p:nvPr>
            <p:custDataLst>
              <p:tags r:id="rId1"/>
            </p:custDataLst>
          </p:nvPr>
        </p:nvSpPr>
        <p:spPr>
          <a:xfrm>
            <a:off x="873125" y="1835785"/>
            <a:ext cx="446405" cy="493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sym typeface="+mn-lt"/>
              </a:rPr>
              <a:t>1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1" name="椭圆 20"/>
          <p:cNvSpPr/>
          <p:nvPr>
            <p:custDataLst>
              <p:tags r:id="rId2"/>
            </p:custDataLst>
          </p:nvPr>
        </p:nvSpPr>
        <p:spPr>
          <a:xfrm>
            <a:off x="873760" y="3712845"/>
            <a:ext cx="445770" cy="5194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 smtClean="0">
                <a:solidFill>
                  <a:schemeClr val="bg1"/>
                </a:solidFill>
                <a:sym typeface="+mn-lt"/>
              </a:rPr>
              <a:t>2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19530" y="3712210"/>
            <a:ext cx="4061460" cy="1997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主要临床表现</a:t>
            </a:r>
            <a:r>
              <a:rPr lang="zh-CN" altLang="zh-CN" sz="3600">
                <a:solidFill>
                  <a:schemeClr val="accent4"/>
                </a:solidFill>
                <a:sym typeface="+mn-ea"/>
              </a:rPr>
              <a:t>：</a:t>
            </a:r>
            <a:endParaRPr lang="zh-CN" altLang="zh-CN" sz="3600">
              <a:solidFill>
                <a:schemeClr val="accent4"/>
              </a:solidFill>
              <a:sym typeface="+mn-ea"/>
            </a:endParaRPr>
          </a:p>
          <a:p>
            <a:r>
              <a:rPr lang="zh-CN" altLang="en-US" sz="2400">
                <a:sym typeface="+mn-ea"/>
              </a:rPr>
              <a:t>咳嗽、咳痰、痰中带血、午后低热、胸痛、食欲不振、疲乏和消瘦。</a:t>
            </a:r>
            <a:endParaRPr lang="zh-CN" altLang="en-US" sz="2400"/>
          </a:p>
          <a:p>
            <a:endParaRPr lang="zh-CN" altLang="zh-CN" sz="3600">
              <a:solidFill>
                <a:schemeClr val="accent4"/>
              </a:solidFill>
              <a:sym typeface="+mn-ea"/>
            </a:endParaRPr>
          </a:p>
          <a:p>
            <a:endParaRPr lang="zh-CN" altLang="zh-CN" sz="3600">
              <a:solidFill>
                <a:schemeClr val="accent4"/>
              </a:solidFill>
            </a:endParaRPr>
          </a:p>
          <a:p>
            <a:endParaRPr lang="zh-CN" altLang="en-US" sz="3600"/>
          </a:p>
        </p:txBody>
      </p:sp>
      <p:sp>
        <p:nvSpPr>
          <p:cNvPr id="4" name="文本框 3"/>
          <p:cNvSpPr txBox="1"/>
          <p:nvPr/>
        </p:nvSpPr>
        <p:spPr>
          <a:xfrm>
            <a:off x="5310505" y="1721485"/>
            <a:ext cx="5769610" cy="437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 descr="结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5" y="1523365"/>
            <a:ext cx="5857875" cy="45732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88010" y="398780"/>
            <a:ext cx="10921365" cy="130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诺如病毒胃肠炎：</a:t>
            </a:r>
            <a:r>
              <a:rPr lang="zh-CN" altLang="en-US" sz="2800" b="1" dirty="0">
                <a:solidFill>
                  <a:schemeClr val="accent4"/>
                </a:solidFill>
                <a:effectLst/>
              </a:rPr>
              <a:t>是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诺如病毒引起</a:t>
            </a:r>
            <a:r>
              <a:rPr lang="zh-CN" altLang="en-US" sz="2800" b="1" dirty="0">
                <a:solidFill>
                  <a:schemeClr val="accent4"/>
                </a:solidFill>
                <a:effectLst/>
              </a:rPr>
              <a:t>非细菌性急性胃肠炎</a:t>
            </a:r>
            <a:endParaRPr lang="zh-CN" altLang="en-US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716405" y="2357755"/>
            <a:ext cx="5088890" cy="617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400" dirty="0">
                <a:latin typeface="+mn-lt"/>
                <a:ea typeface="+mn-ea"/>
              </a:rPr>
              <a:t>全人群普遍易感</a:t>
            </a:r>
            <a:endParaRPr lang="zh-CN" altLang="en-US" sz="2400" dirty="0">
              <a:latin typeface="+mn-lt"/>
              <a:ea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35610" y="1889125"/>
            <a:ext cx="11321413" cy="63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>
            <p:custDataLst>
              <p:tags r:id="rId4"/>
            </p:custDataLst>
          </p:nvPr>
        </p:nvSpPr>
        <p:spPr>
          <a:xfrm>
            <a:off x="1013460" y="2357755"/>
            <a:ext cx="412115" cy="3981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sym typeface="+mn-lt"/>
              </a:rPr>
              <a:t>1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1" name="椭圆 20"/>
          <p:cNvSpPr/>
          <p:nvPr>
            <p:custDataLst>
              <p:tags r:id="rId5"/>
            </p:custDataLst>
          </p:nvPr>
        </p:nvSpPr>
        <p:spPr>
          <a:xfrm>
            <a:off x="1013460" y="3166745"/>
            <a:ext cx="447040" cy="3568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smtClean="0">
                <a:solidFill>
                  <a:schemeClr val="bg1"/>
                </a:solidFill>
                <a:sym typeface="+mn-lt"/>
              </a:rPr>
              <a:t>2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16405" y="3074670"/>
            <a:ext cx="46577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传播途径</a:t>
            </a:r>
            <a:r>
              <a:rPr lang="zh-CN" altLang="en-US"/>
              <a:t>：</a:t>
            </a:r>
            <a:endParaRPr lang="zh-CN" altLang="en-US"/>
          </a:p>
          <a:p>
            <a:pPr>
              <a:lnSpc>
                <a:spcPct val="100000"/>
              </a:lnSpc>
            </a:pPr>
            <a:r>
              <a:rPr lang="zh-CN" altLang="en-US" sz="2400"/>
              <a:t>粪</a:t>
            </a:r>
            <a:r>
              <a:rPr lang="en-US" altLang="zh-CN" sz="2400"/>
              <a:t>----</a:t>
            </a:r>
            <a:r>
              <a:rPr lang="zh-CN" altLang="en-US" sz="2400"/>
              <a:t>口传播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接触传播</a:t>
            </a:r>
            <a:endParaRPr lang="zh-CN" altLang="en-US" sz="2400"/>
          </a:p>
          <a:p>
            <a:pPr>
              <a:lnSpc>
                <a:spcPct val="100000"/>
              </a:lnSpc>
            </a:pPr>
            <a:r>
              <a:rPr lang="zh-CN" altLang="en-US" sz="2400"/>
              <a:t>患者呕吐物及其产生气溶胶传播</a:t>
            </a:r>
            <a:endParaRPr lang="zh-CN" altLang="en-US" sz="2400"/>
          </a:p>
        </p:txBody>
      </p:sp>
      <p:sp>
        <p:nvSpPr>
          <p:cNvPr id="17" name="椭圆 16"/>
          <p:cNvSpPr/>
          <p:nvPr>
            <p:custDataLst>
              <p:tags r:id="rId6"/>
            </p:custDataLst>
          </p:nvPr>
        </p:nvSpPr>
        <p:spPr>
          <a:xfrm>
            <a:off x="1035050" y="5027930"/>
            <a:ext cx="425450" cy="4400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sym typeface="+mn-lt"/>
              </a:rPr>
              <a:t>3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16405" y="5027930"/>
            <a:ext cx="5623560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临床症状</a:t>
            </a:r>
            <a:r>
              <a:rPr lang="zh-CN" altLang="en-US"/>
              <a:t>：</a:t>
            </a:r>
            <a:r>
              <a:rPr lang="zh-CN" altLang="en-US" sz="2400"/>
              <a:t>呕吐、腹泻等急性胃肠炎症状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zh-CN" altLang="en-US" sz="2400"/>
              <a:t>儿童以</a:t>
            </a: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呕吐</a:t>
            </a:r>
            <a:r>
              <a:rPr lang="zh-CN" altLang="en-US" sz="2400"/>
              <a:t>症状常见，呕吐物有</a:t>
            </a: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感染性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图片 7" descr="诺如病毒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9665" y="1975485"/>
            <a:ext cx="2834640" cy="2126615"/>
          </a:xfrm>
          <a:prstGeom prst="rect">
            <a:avLst/>
          </a:prstGeom>
        </p:spPr>
      </p:pic>
      <p:pic>
        <p:nvPicPr>
          <p:cNvPr id="10" name="图片 9" descr="诺如病毒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33055" y="1703705"/>
            <a:ext cx="3576320" cy="48006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49290" y="3790315"/>
            <a:ext cx="15906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“</a:t>
            </a:r>
            <a:r>
              <a:rPr lang="zh-CN" altLang="en-US" sz="1400"/>
              <a:t>冬季呕吐病</a:t>
            </a:r>
            <a:r>
              <a:rPr lang="en-US" altLang="zh-CN" sz="1400"/>
              <a:t>”</a:t>
            </a:r>
            <a:endParaRPr lang="en-US" altLang="zh-CN" sz="1400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025525" y="370840"/>
            <a:ext cx="8891270" cy="1202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手足口病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：</a:t>
            </a:r>
            <a:r>
              <a:rPr lang="zh-CN" altLang="en-US" sz="2400">
                <a:sym typeface="+mn-ea"/>
              </a:rPr>
              <a:t>由多种</a:t>
            </a: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肠道病毒</a:t>
            </a:r>
            <a:r>
              <a:rPr lang="zh-CN" altLang="en-US" sz="2400">
                <a:sym typeface="+mn-ea"/>
              </a:rPr>
              <a:t>引起的传染病，多见EV71型，</a:t>
            </a:r>
            <a:r>
              <a:rPr lang="en-US" altLang="zh-CN" sz="2400">
                <a:sym typeface="+mn-ea"/>
              </a:rPr>
              <a:t>                                                         C</a:t>
            </a:r>
            <a:r>
              <a:rPr lang="zh-CN" altLang="en-US" sz="2400">
                <a:sym typeface="+mn-ea"/>
              </a:rPr>
              <a:t>A16型、CA6型和CA10型四种类型</a:t>
            </a:r>
            <a:endParaRPr lang="zh-CN" altLang="en-US" sz="2400"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"/>
            </p:custDataLst>
          </p:nvPr>
        </p:nvSpPr>
        <p:spPr>
          <a:xfrm>
            <a:off x="873125" y="1572895"/>
            <a:ext cx="446405" cy="4476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sym typeface="+mn-lt"/>
              </a:rPr>
              <a:t>1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1" name="椭圆 20"/>
          <p:cNvSpPr/>
          <p:nvPr>
            <p:custDataLst>
              <p:tags r:id="rId2"/>
            </p:custDataLst>
          </p:nvPr>
        </p:nvSpPr>
        <p:spPr>
          <a:xfrm>
            <a:off x="873760" y="3712845"/>
            <a:ext cx="445770" cy="5194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 smtClean="0">
                <a:solidFill>
                  <a:schemeClr val="bg1"/>
                </a:solidFill>
                <a:sym typeface="+mn-lt"/>
              </a:rPr>
              <a:t>2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43355" y="1572895"/>
            <a:ext cx="4064000" cy="18561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传播途径：</a:t>
            </a:r>
            <a:endParaRPr lang="zh-CN" altLang="en-US" sz="360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2400"/>
              <a:t>经消化道或呼吸道飞沫传播</a:t>
            </a:r>
            <a:endParaRPr lang="zh-CN" altLang="en-US" sz="2400"/>
          </a:p>
          <a:p>
            <a:r>
              <a:rPr lang="zh-CN" altLang="en-US" sz="2400"/>
              <a:t>接触病人皮肤、粘膜疱疹液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1511300" y="3598545"/>
            <a:ext cx="3841750" cy="2719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主要临床表现</a:t>
            </a:r>
            <a:r>
              <a:rPr lang="zh-CN" altLang="zh-CN" sz="3200">
                <a:solidFill>
                  <a:schemeClr val="accent4"/>
                </a:solidFill>
                <a:sym typeface="+mn-ea"/>
              </a:rPr>
              <a:t>：</a:t>
            </a:r>
            <a:endParaRPr lang="zh-CN" altLang="zh-CN" sz="3200">
              <a:solidFill>
                <a:schemeClr val="accent4"/>
              </a:solidFill>
              <a:sym typeface="+mn-ea"/>
            </a:endParaRPr>
          </a:p>
          <a:p>
            <a:r>
              <a:rPr lang="zh-CN" altLang="en-US" sz="2400">
                <a:sym typeface="+mn-ea"/>
              </a:rPr>
              <a:t>出现发热，手心、脚心出现斑丘疹和疱疹（疹子周围可发红），口腔粘膜出现疱疹或溃疡，较重者，可并发脑炎、脑膜炎、心肌炎、肺炎等。</a:t>
            </a:r>
            <a:endParaRPr lang="zh-CN" altLang="en-US" sz="24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59830" y="2124710"/>
            <a:ext cx="4064000" cy="36918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9" name="图片 8" descr="手足口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045" y="1490345"/>
            <a:ext cx="4990465" cy="46615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95450" y="400685"/>
            <a:ext cx="9365615" cy="784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发热伴血小板减少综合征</a:t>
            </a:r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1"/>
            </p:custDataLst>
          </p:nvPr>
        </p:nvSpPr>
        <p:spPr>
          <a:xfrm>
            <a:off x="873125" y="1572895"/>
            <a:ext cx="446405" cy="4476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sym typeface="+mn-lt"/>
              </a:rPr>
              <a:t>1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1" name="椭圆 20"/>
          <p:cNvSpPr/>
          <p:nvPr>
            <p:custDataLst>
              <p:tags r:id="rId2"/>
            </p:custDataLst>
          </p:nvPr>
        </p:nvSpPr>
        <p:spPr>
          <a:xfrm>
            <a:off x="873760" y="3429000"/>
            <a:ext cx="445770" cy="5022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 smtClean="0">
                <a:solidFill>
                  <a:schemeClr val="bg1"/>
                </a:solidFill>
                <a:sym typeface="+mn-lt"/>
              </a:rPr>
              <a:t>2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50035" y="1466850"/>
            <a:ext cx="3837940" cy="18408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传播途径：</a:t>
            </a:r>
            <a:endParaRPr lang="zh-CN" altLang="en-US" sz="360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2400">
                <a:sym typeface="+mn-ea"/>
              </a:rPr>
              <a:t>通过蜱虫叮咬传播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直接接触病人血液、血性分泌物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1491615" y="3472180"/>
            <a:ext cx="4121785" cy="2044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主要临床表现</a:t>
            </a:r>
            <a:r>
              <a:rPr lang="zh-CN" altLang="zh-CN" sz="3600">
                <a:solidFill>
                  <a:schemeClr val="accent4"/>
                </a:solidFill>
                <a:sym typeface="+mn-ea"/>
              </a:rPr>
              <a:t>：</a:t>
            </a:r>
            <a:endParaRPr lang="zh-CN" altLang="zh-CN" sz="3600">
              <a:solidFill>
                <a:schemeClr val="accent4"/>
              </a:solidFill>
              <a:sym typeface="+mn-ea"/>
            </a:endParaRPr>
          </a:p>
          <a:p>
            <a:r>
              <a:rPr lang="zh-CN" altLang="en-US" sz="2400">
                <a:sym typeface="+mn-ea"/>
              </a:rPr>
              <a:t>起病急，发热，乏力，恶心呕吐，肌肉酸痛，腹泻。血常规检查可见白细胞减少，</a:t>
            </a: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血小板逐渐降低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/>
          </a:p>
        </p:txBody>
      </p:sp>
      <p:pic>
        <p:nvPicPr>
          <p:cNvPr id="8" name="图片 7" descr="血小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670" y="1572260"/>
            <a:ext cx="5173345" cy="42532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86130" y="742950"/>
            <a:ext cx="5458460" cy="124841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给老师</a:t>
            </a:r>
            <a:r>
              <a:rPr lang="en-US" altLang="zh-CN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家长的建议：</a:t>
            </a:r>
            <a:endParaRPr lang="zh-CN" altLang="en-US" sz="4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988695" y="1990725"/>
            <a:ext cx="5525770" cy="41021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/>
              <a:t>1</a:t>
            </a:r>
            <a:r>
              <a:rPr lang="zh-CN" altLang="en-US" sz="2400" dirty="0"/>
              <a:t>、及时给孩子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接种各类疫苗</a:t>
            </a:r>
            <a:endParaRPr lang="zh-CN" altLang="en-US" sz="2400" dirty="0"/>
          </a:p>
          <a:p>
            <a:pPr>
              <a:lnSpc>
                <a:spcPct val="12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、帮助孩子培养各种良好的生活习惯，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勤洗手</a:t>
            </a:r>
            <a:r>
              <a:rPr lang="zh-CN" altLang="en-US" sz="2400" dirty="0"/>
              <a:t>特别是饭前便后洗手的习惯</a:t>
            </a:r>
            <a:endParaRPr lang="zh-CN" altLang="en-US" sz="2400" dirty="0"/>
          </a:p>
          <a:p>
            <a:pPr>
              <a:lnSpc>
                <a:spcPct val="120000"/>
              </a:lnSpc>
            </a:pPr>
            <a:r>
              <a:rPr lang="en-US" altLang="zh-CN" sz="2400" dirty="0">
                <a:sym typeface="+mn-ea"/>
              </a:rPr>
              <a:t>3</a:t>
            </a:r>
            <a:r>
              <a:rPr lang="zh-CN" altLang="en-US" sz="2400" dirty="0">
                <a:sym typeface="+mn-ea"/>
              </a:rPr>
              <a:t>、为孩子提供营养膳食，</a:t>
            </a: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不吃生、冷、不洁</a:t>
            </a:r>
            <a:r>
              <a:rPr lang="zh-CN" altLang="en-US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和变质食物</a:t>
            </a:r>
            <a:r>
              <a:rPr lang="zh-CN" altLang="en-US" sz="2400" dirty="0">
                <a:sym typeface="+mn-ea"/>
              </a:rPr>
              <a:t>，谨慎选购包装食品</a:t>
            </a:r>
            <a:endParaRPr lang="zh-CN" altLang="en-US" sz="2400" dirty="0"/>
          </a:p>
          <a:p>
            <a:pPr>
              <a:lnSpc>
                <a:spcPct val="120000"/>
              </a:lnSpc>
            </a:pPr>
            <a:r>
              <a:rPr lang="en-US" altLang="zh-CN" sz="2400" dirty="0">
                <a:sym typeface="+mn-ea"/>
              </a:rPr>
              <a:t>４、</a:t>
            </a:r>
            <a:r>
              <a:rPr lang="zh-CN" altLang="en-US" sz="2400" dirty="0">
                <a:sym typeface="+mn-ea"/>
              </a:rPr>
              <a:t>合理作息，</a:t>
            </a:r>
            <a:r>
              <a:rPr lang="zh-CN" altLang="en-US" sz="2400" dirty="0">
                <a:sym typeface="+mn-ea"/>
              </a:rPr>
              <a:t>适度运动，增强孩子的身体抵抗力。</a:t>
            </a:r>
            <a:endParaRPr lang="zh-CN" altLang="en-US" sz="2400" dirty="0"/>
          </a:p>
          <a:p>
            <a:pPr>
              <a:lnSpc>
                <a:spcPct val="120000"/>
              </a:lnSpc>
            </a:pPr>
            <a:r>
              <a:rPr lang="zh-CN" altLang="en-US" sz="2400" dirty="0"/>
              <a:t>５、做好家庭卫生，勤通风，定期消毒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>
            <p:custDataLst>
              <p:tags r:id="rId3"/>
            </p:custDataLst>
          </p:nvPr>
        </p:nvCxnSpPr>
        <p:spPr>
          <a:xfrm>
            <a:off x="435610" y="1807845"/>
            <a:ext cx="11321413" cy="63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占位符 9" descr="疫苗注射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tretch>
            <a:fillRect/>
          </a:stretch>
        </p:blipFill>
        <p:spPr>
          <a:xfrm>
            <a:off x="6918960" y="892810"/>
            <a:ext cx="3901440" cy="2599690"/>
          </a:xfrm>
          <a:prstGeom prst="rect">
            <a:avLst/>
          </a:prstGeom>
        </p:spPr>
      </p:pic>
      <p:pic>
        <p:nvPicPr>
          <p:cNvPr id="11" name="图片 10" descr="运动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8960" y="3492500"/>
            <a:ext cx="3901440" cy="259969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56360" y="545465"/>
            <a:ext cx="8821420" cy="6036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1.</a:t>
            </a:r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百白破疫苗</a:t>
            </a:r>
            <a:r>
              <a:rPr lang="zh-CN" altLang="en-US"/>
              <a:t>：免疫规划疫苗，适龄儿童免费接种。目前接种吸附无细胞百白破疫苗（DTaP）是预防</a:t>
            </a:r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百日咳、白喉和破伤风</a:t>
            </a:r>
            <a:r>
              <a:rPr lang="zh-CN" altLang="en-US"/>
              <a:t>最经济、安全和有效的手段。基础共3针，分别在出生后的第3,4,5月龄。加强免疫通常在基础免疫后</a:t>
            </a:r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18～24月</a:t>
            </a:r>
            <a:r>
              <a:rPr lang="zh-CN" altLang="en-US"/>
              <a:t>龄内进行。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麻腮风疫苗</a:t>
            </a:r>
            <a:r>
              <a:rPr lang="zh-CN" altLang="en-US"/>
              <a:t>：免疫规划疫苗，适龄儿童免费接种。主要用于预防</a:t>
            </a:r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麻疹、风疹和流行性腮腺炎</a:t>
            </a:r>
            <a:r>
              <a:rPr lang="zh-CN" altLang="en-US"/>
              <a:t>这三种常见的急性呼吸道传染病。麻腮风疫苗共有两剂，第一针在</a:t>
            </a:r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8月龄</a:t>
            </a:r>
            <a:r>
              <a:rPr lang="zh-CN" altLang="en-US"/>
              <a:t>接种，第二针则是在</a:t>
            </a:r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1岁半</a:t>
            </a:r>
            <a:r>
              <a:rPr lang="zh-CN" altLang="en-US"/>
              <a:t>（即18月龄）接种。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流脑疫苗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·免疫规划疫苗：适龄儿童免费接种，儿童在6月、9月龄接种A群流脑多糖疫苗，</a:t>
            </a:r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3岁、6岁加强接种A+C流脑多糖疫苗</a:t>
            </a:r>
            <a:r>
              <a:rPr lang="zh-CN" altLang="en-US"/>
              <a:t>。</a:t>
            </a:r>
            <a:endParaRPr lang="zh-CN" altLang="en-US"/>
          </a:p>
          <a:p>
            <a:r>
              <a:rPr lang="en-US" altLang="zh-CN"/>
              <a:t>.</a:t>
            </a:r>
            <a:r>
              <a:rPr lang="zh-CN" altLang="en-US"/>
              <a:t>·非免疫规划疫苗：有多种，分别是流脑AC结合疫苗、ACYW135群流脑多糖疫苗、ACYW135群流脑多糖结合疫苗，家长可以在知情同意、自愿自费的情况下选择为孩子接种，不同产品接种起始月龄及接种剂次见疫苗说明书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4.</a:t>
            </a:r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水痘疫苗</a:t>
            </a:r>
            <a:r>
              <a:rPr lang="zh-CN" altLang="en-US"/>
              <a:t>：为非免疫规划疫苗。全程接种2剂次。1-12岁儿童，满1周岁接种第一剂，满4周岁接种第二剂次；13岁及以上人群接种2剂次，2剂间隔6-10周。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5.</a:t>
            </a:r>
            <a:r>
              <a:rPr lang="zh-CN" altLang="en-US"/>
              <a:t>肺炎疫苗：为非免疫规划疫苗。有13价肺炎球菌多糖结合疫苗(PCV13)、23价肺炎球菌多糖疫苗(PPV23)，可以在适龄儿童中自愿自费选择接种获得健康保护。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推迟接种</a:t>
            </a:r>
            <a:r>
              <a:rPr lang="zh-CN" altLang="en-US"/>
              <a:t>只是延迟了疫苗开始产生保护的时间，并</a:t>
            </a:r>
            <a:r>
              <a:rPr lang="zh-CN" altLang="en-US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不会影响疫苗整体、长期保护效果</a:t>
            </a:r>
            <a:r>
              <a:rPr lang="zh-CN" altLang="en-US"/>
              <a:t>，家长可以放心。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16280" y="544830"/>
            <a:ext cx="546735" cy="2452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疫苗接种</a:t>
            </a:r>
            <a:endParaRPr lang="zh-CN" altLang="en-US" sz="32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869950" y="930275"/>
            <a:ext cx="5608320" cy="5754370"/>
          </a:xfrm>
        </p:spPr>
        <p:txBody>
          <a:bodyPr anchor="ctr">
            <a:normAutofit/>
          </a:bodyPr>
          <a:lstStyle/>
          <a:p>
            <a:pPr marL="0" lvl="0" indent="0" algn="just" fontAlgn="base">
              <a:lnSpc>
                <a:spcPct val="120000"/>
              </a:lnSpc>
              <a:spcAft>
                <a:spcPct val="0"/>
              </a:spcAft>
              <a:buNone/>
              <a:defRPr/>
            </a:pPr>
            <a:endParaRPr lang="en-US" altLang="zh-CN" sz="2800" dirty="0" smtClean="0"/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sz="2800" dirty="0" smtClean="0">
                <a:sym typeface="+mn-ea"/>
              </a:rPr>
              <a:t>孩子一旦出现症状请立即就医，食物中毒全家上医院并保存吃剩的食品</a:t>
            </a:r>
            <a:endParaRPr lang="zh-CN" altLang="en-US" sz="2800" dirty="0" smtClean="0">
              <a:sym typeface="+mn-ea"/>
            </a:endParaRPr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en-US" altLang="zh-CN" sz="2800" dirty="0" smtClean="0"/>
              <a:t>针对诺如病毒</a:t>
            </a:r>
            <a:r>
              <a:rPr lang="en-US" altLang="zh-CN" sz="2800" dirty="0" smtClean="0">
                <a:solidFill>
                  <a:schemeClr val="accent1"/>
                </a:solidFill>
              </a:rPr>
              <a:t>尚无</a:t>
            </a:r>
            <a:r>
              <a:rPr lang="en-US" altLang="zh-CN" sz="2800" dirty="0" smtClean="0"/>
              <a:t>特异的抗病毒药和疫苗</a:t>
            </a:r>
            <a:endParaRPr lang="en-US" altLang="zh-CN" sz="2800" dirty="0" smtClean="0"/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en-US" altLang="zh-CN" sz="2800" dirty="0" smtClean="0"/>
              <a:t>水痘患儿应予呼吸道</a:t>
            </a:r>
            <a:r>
              <a:rPr lang="en-US" altLang="zh-CN" sz="2800" dirty="0" smtClean="0">
                <a:solidFill>
                  <a:schemeClr val="accent1"/>
                </a:solidFill>
              </a:rPr>
              <a:t>隔离至全部疱疹结痂，</a:t>
            </a:r>
            <a:r>
              <a:rPr lang="en-US" altLang="zh-CN" sz="2800" dirty="0" smtClean="0"/>
              <a:t>其污染物和用具可用煮沸或日晒等方法进行消毒</a:t>
            </a:r>
            <a:endParaRPr lang="en-US" altLang="zh-CN" sz="2800" dirty="0" smtClean="0"/>
          </a:p>
        </p:txBody>
      </p:sp>
      <p:pic>
        <p:nvPicPr>
          <p:cNvPr id="2" name="图片 1" descr="小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950" y="930910"/>
            <a:ext cx="684530" cy="7118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50365" y="930910"/>
            <a:ext cx="5588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老师</a:t>
            </a:r>
            <a:r>
              <a:rPr lang="en-US" altLang="zh-CN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家长请注意：</a:t>
            </a:r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>
            <a:off x="589915" y="1985010"/>
            <a:ext cx="11321413" cy="63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6808470" y="2078355"/>
            <a:ext cx="4754245" cy="4430395"/>
            <a:chOff x="11862" y="3136"/>
            <a:chExt cx="5560" cy="710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62" y="3136"/>
              <a:ext cx="4913" cy="365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62" y="6789"/>
              <a:ext cx="5560" cy="3449"/>
            </a:xfrm>
            <a:prstGeom prst="rect">
              <a:avLst/>
            </a:prstGeom>
          </p:spPr>
        </p:pic>
      </p:grpSp>
    </p:spTree>
    <p:custDataLst>
      <p:tags r:id="rId6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59205" y="768350"/>
            <a:ext cx="845820" cy="874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3" name="图片 2" descr="小图标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170305" y="930910"/>
            <a:ext cx="791210" cy="7118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60880" y="864870"/>
            <a:ext cx="6056630" cy="6788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老师</a:t>
            </a:r>
            <a:r>
              <a:rPr lang="en-US" altLang="zh-CN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/</a:t>
            </a:r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家长请注意：</a:t>
            </a:r>
            <a:endParaRPr lang="zh-CN" altLang="en-US" sz="4800"/>
          </a:p>
        </p:txBody>
      </p:sp>
      <p:sp>
        <p:nvSpPr>
          <p:cNvPr id="5" name="文本框 4"/>
          <p:cNvSpPr txBox="1"/>
          <p:nvPr/>
        </p:nvSpPr>
        <p:spPr>
          <a:xfrm>
            <a:off x="1414780" y="1911985"/>
            <a:ext cx="7958455" cy="39243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en-US" altLang="zh-CN" sz="2800" dirty="0" smtClean="0">
                <a:sym typeface="+mn-ea"/>
              </a:rPr>
              <a:t>针对</a:t>
            </a:r>
            <a:r>
              <a:rPr lang="zh-CN" altLang="en-US" sz="2800" dirty="0" smtClean="0">
                <a:sym typeface="+mn-ea"/>
              </a:rPr>
              <a:t>麻疹：有强传染性，需要隔离，接触麻疹后可以接种免疫球蛋白。</a:t>
            </a:r>
            <a:endParaRPr lang="zh-CN" altLang="en-US" sz="2800" dirty="0" smtClean="0">
              <a:sym typeface="+mn-ea"/>
            </a:endParaRPr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sz="2800"/>
              <a:t>针对流脑：严重可累计全身器官，建议到院治疗。</a:t>
            </a:r>
            <a:endParaRPr lang="zh-CN" altLang="en-US" sz="2800"/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sz="2800"/>
              <a:t>肺结核</a:t>
            </a:r>
            <a:r>
              <a:rPr lang="en-US" altLang="zh-CN" sz="2800"/>
              <a:t>:</a:t>
            </a:r>
            <a:r>
              <a:rPr lang="zh-CN" altLang="en-US" sz="2800"/>
              <a:t>早</a:t>
            </a:r>
            <a:r>
              <a:rPr lang="zh-CN" altLang="en-US" sz="2800">
                <a:sym typeface="+mn-ea"/>
              </a:rPr>
              <a:t>到医疗机构做胸部X线检查，做到早发现，早诊断，早治疗</a:t>
            </a:r>
            <a:endParaRPr lang="zh-CN" altLang="en-US" sz="2800">
              <a:sym typeface="+mn-ea"/>
            </a:endParaRPr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sz="2800"/>
              <a:t>百日咳：</a:t>
            </a:r>
            <a:r>
              <a:rPr lang="zh-CN" altLang="en-US" sz="2800" dirty="0" smtClean="0">
                <a:sym typeface="+mn-ea"/>
              </a:rPr>
              <a:t>有强传染性，病情发展快，病情严重，建议到院治疗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810895" y="1242060"/>
            <a:ext cx="10570210" cy="5388610"/>
          </a:xfrm>
        </p:spPr>
        <p:txBody>
          <a:bodyPr anchor="ctr">
            <a:noAutofit/>
          </a:bodyPr>
          <a:lstStyle/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endParaRPr lang="zh-CN" altLang="en-US" dirty="0" smtClean="0"/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dirty="0" smtClean="0"/>
              <a:t>流感</a:t>
            </a:r>
            <a:r>
              <a:rPr lang="en-US" altLang="zh-CN" dirty="0" smtClean="0"/>
              <a:t>/</a:t>
            </a:r>
            <a:r>
              <a:rPr lang="zh-CN" altLang="en-US" dirty="0" smtClean="0"/>
              <a:t>新冠病毒重新入学不少于</a:t>
            </a:r>
            <a:r>
              <a:rPr lang="en-US" altLang="zh-CN" dirty="0" smtClean="0"/>
              <a:t>1</a:t>
            </a:r>
            <a:r>
              <a:rPr lang="zh-CN" altLang="en-US" dirty="0" smtClean="0"/>
              <a:t>周，需正规医院复查后开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复课证明</a:t>
            </a:r>
            <a:r>
              <a:rPr lang="zh-CN" altLang="en-US" dirty="0" smtClean="0"/>
              <a:t>方可入校。</a:t>
            </a:r>
            <a:endParaRPr lang="en-US" altLang="zh-CN" dirty="0" smtClean="0"/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en-US" altLang="zh-CN" dirty="0" smtClean="0"/>
              <a:t>水痘患儿重新入学时间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不少于病后2周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dirty="0" smtClean="0"/>
              <a:t>麻疹患儿出现肺炎隔离不少于</a:t>
            </a:r>
            <a:r>
              <a:rPr lang="en-US" altLang="zh-CN" dirty="0" smtClean="0"/>
              <a:t>10</a:t>
            </a:r>
            <a:r>
              <a:rPr lang="zh-CN" altLang="en-US" dirty="0" smtClean="0"/>
              <a:t>天，接触麻疹患儿</a:t>
            </a:r>
            <a:r>
              <a:rPr lang="en-US" altLang="zh-CN" dirty="0" smtClean="0">
                <a:sym typeface="+mn-ea"/>
              </a:rPr>
              <a:t>新入学时间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不少于病后3周</a:t>
            </a:r>
            <a:endParaRPr lang="en-US" altLang="zh-CN" dirty="0" smtClean="0"/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dirty="0" smtClean="0"/>
              <a:t>诺如病毒感染患者</a:t>
            </a:r>
            <a:r>
              <a:rPr lang="en-US" altLang="zh-CN" dirty="0" smtClean="0"/>
              <a:t>必须</a:t>
            </a:r>
            <a:r>
              <a:rPr lang="zh-CN" altLang="en-US" dirty="0" smtClean="0"/>
              <a:t>在家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隔离治疗</a:t>
            </a:r>
            <a:r>
              <a:rPr lang="en-US" altLang="zh-CN" dirty="0" smtClean="0"/>
              <a:t>，至症状</a:t>
            </a:r>
            <a:r>
              <a:rPr lang="en-US" altLang="zh-CN" dirty="0" smtClean="0">
                <a:solidFill>
                  <a:schemeClr val="accent1"/>
                </a:solidFill>
              </a:rPr>
              <a:t>消失后3</a:t>
            </a:r>
            <a:r>
              <a:rPr lang="zh-CN" altLang="en-US" dirty="0" smtClean="0">
                <a:solidFill>
                  <a:schemeClr val="accent1"/>
                </a:solidFill>
              </a:rPr>
              <a:t>天后</a:t>
            </a:r>
            <a:r>
              <a:rPr lang="en-US" altLang="zh-CN" dirty="0" smtClean="0"/>
              <a:t>方可复课</a:t>
            </a:r>
            <a:endParaRPr lang="en-US" altLang="zh-CN" dirty="0" smtClean="0"/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dirty="0" smtClean="0"/>
              <a:t>出现诺如病毒疑似病例时，及时处理呕吐物及粪便，并对污染的物体表面及地面等进行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消毒</a:t>
            </a:r>
            <a:endParaRPr lang="zh-CN" altLang="en-US" dirty="0" smtClean="0"/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dirty="0" smtClean="0"/>
              <a:t>流行性腮腺炎的传染性强，患病的学生建议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在家休养</a:t>
            </a:r>
            <a:r>
              <a:rPr lang="zh-CN" altLang="en-US" dirty="0" smtClean="0"/>
              <a:t>，直到</a:t>
            </a:r>
            <a:r>
              <a:rPr lang="zh-CN" altLang="en-US" dirty="0" smtClean="0">
                <a:solidFill>
                  <a:schemeClr val="accent1"/>
                </a:solidFill>
              </a:rPr>
              <a:t>腮肿完全消退</a:t>
            </a:r>
            <a:r>
              <a:rPr lang="zh-CN" altLang="en-US" dirty="0" smtClean="0"/>
              <a:t>或</a:t>
            </a:r>
            <a:r>
              <a:rPr lang="zh-CN" altLang="en-US" dirty="0" smtClean="0">
                <a:solidFill>
                  <a:schemeClr val="accent1"/>
                </a:solidFill>
              </a:rPr>
              <a:t>不少于病后2周</a:t>
            </a:r>
            <a:r>
              <a:rPr lang="zh-CN" altLang="en-US" dirty="0" smtClean="0"/>
              <a:t>方可复课</a:t>
            </a:r>
            <a:endParaRPr lang="zh-CN" altLang="en-US" dirty="0" smtClean="0"/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dirty="0" smtClean="0"/>
              <a:t>流脑患儿隔离</a:t>
            </a:r>
            <a:r>
              <a:rPr lang="en-US" altLang="zh-CN" dirty="0" smtClean="0"/>
              <a:t>: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症状消失后不少于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CN" altLang="en-US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周</a:t>
            </a:r>
            <a:endParaRPr lang="zh-CN" altLang="en-US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endParaRPr lang="zh-CN" altLang="en-US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" name="直接连接符 1"/>
          <p:cNvCxnSpPr/>
          <p:nvPr>
            <p:custDataLst>
              <p:tags r:id="rId2"/>
            </p:custDataLst>
          </p:nvPr>
        </p:nvCxnSpPr>
        <p:spPr>
          <a:xfrm>
            <a:off x="593725" y="1125855"/>
            <a:ext cx="11321413" cy="63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小图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590" y="360045"/>
            <a:ext cx="819150" cy="6565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02740" y="360045"/>
            <a:ext cx="5256530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学校请注意</a:t>
            </a:r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346325" y="699770"/>
            <a:ext cx="7282815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5400" b="1" smtClean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lt"/>
              </a:rPr>
              <a:t>春季校园重点防控疾病</a:t>
            </a:r>
            <a:endParaRPr lang="zh-CN" altLang="en-US" sz="5400" b="1" smtClean="0">
              <a:solidFill>
                <a:schemeClr val="accent1"/>
              </a:solidFill>
              <a:latin typeface="+mj-lt"/>
              <a:ea typeface="+mj-ea"/>
              <a:cs typeface="+mj-cs"/>
              <a:sym typeface="+mn-lt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>
            <a:off x="561340" y="1619250"/>
            <a:ext cx="11321413" cy="63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816475" y="1624965"/>
            <a:ext cx="5003165" cy="4937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</a:t>
            </a:r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流行性感冒</a:t>
            </a:r>
            <a:endParaRPr lang="en-US" alt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</a:t>
            </a:r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新冠病毒感染</a:t>
            </a:r>
            <a:endParaRPr lang="en-US" alt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水痘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</a:t>
            </a:r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麻疹</a:t>
            </a:r>
            <a:endParaRPr lang="zh-CN" altLang="en-US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</a:t>
            </a:r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流行性腮腺炎</a:t>
            </a:r>
            <a:endParaRPr lang="en-US" alt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6.</a:t>
            </a:r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流行性脊髓脑炎</a:t>
            </a:r>
            <a:endParaRPr lang="zh-CN" altLang="en-US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7.</a:t>
            </a:r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百日咳</a:t>
            </a:r>
            <a:endParaRPr lang="zh-CN" altLang="en-US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8.</a:t>
            </a:r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肺结核</a:t>
            </a:r>
            <a:endParaRPr lang="zh-CN" altLang="en-US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9.</a:t>
            </a:r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诺如病毒胃肠炎</a:t>
            </a:r>
            <a:endParaRPr lang="zh-CN" altLang="en-US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10.</a:t>
            </a:r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手足口病</a:t>
            </a:r>
            <a:endParaRPr lang="en-US" altLang="zh-CN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11.</a:t>
            </a:r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发热伴血小板减少综合征</a:t>
            </a:r>
            <a:endParaRPr lang="en-US" alt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alt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28675" y="2584450"/>
            <a:ext cx="3628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、呼吸道传染病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左中括号 30"/>
          <p:cNvSpPr/>
          <p:nvPr/>
        </p:nvSpPr>
        <p:spPr>
          <a:xfrm>
            <a:off x="4478655" y="5281295"/>
            <a:ext cx="164465" cy="52197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904875" y="5281295"/>
            <a:ext cx="3321050" cy="231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、肠道传染病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04875" y="6010910"/>
            <a:ext cx="3246120" cy="4445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、自然疫源性疾病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左中括号 34"/>
          <p:cNvSpPr/>
          <p:nvPr/>
        </p:nvSpPr>
        <p:spPr>
          <a:xfrm>
            <a:off x="4478655" y="2086610"/>
            <a:ext cx="97155" cy="2684145"/>
          </a:xfrm>
          <a:prstGeom prst="leftBracket">
            <a:avLst>
              <a:gd name="adj" fmla="val 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左中括号 35"/>
          <p:cNvSpPr/>
          <p:nvPr/>
        </p:nvSpPr>
        <p:spPr>
          <a:xfrm>
            <a:off x="4565650" y="6087745"/>
            <a:ext cx="75565" cy="29083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755650" y="1844675"/>
            <a:ext cx="10598150" cy="4690110"/>
          </a:xfrm>
        </p:spPr>
        <p:txBody>
          <a:bodyPr anchor="ctr">
            <a:normAutofit lnSpcReduction="20000"/>
          </a:bodyPr>
          <a:lstStyle/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en-US" altLang="zh-CN" sz="2800" dirty="0" smtClean="0"/>
              <a:t>开学期间，学校及托幼机构要严格做好预防</a:t>
            </a:r>
            <a:r>
              <a:rPr lang="en-US" altLang="zh-CN" sz="2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接种证查验</a:t>
            </a:r>
            <a:r>
              <a:rPr lang="en-US" altLang="zh-CN" sz="2800" dirty="0" smtClean="0"/>
              <a:t>工作，督促家长及时带孩子按接种程序完成相应疫苗的接种</a:t>
            </a:r>
            <a:endParaRPr lang="en-US" altLang="zh-CN" sz="2800" dirty="0" smtClean="0"/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sz="2800" dirty="0" smtClean="0"/>
              <a:t>严格落实</a:t>
            </a: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晨午检</a:t>
            </a:r>
            <a:r>
              <a:rPr lang="zh-CN" altLang="en-US" sz="2800" dirty="0" smtClean="0"/>
              <a:t>工作及</a:t>
            </a:r>
            <a:r>
              <a:rPr lang="zh-CN" altLang="en-US" sz="2800" dirty="0" smtClean="0">
                <a:solidFill>
                  <a:schemeClr val="accent1"/>
                </a:solidFill>
              </a:rPr>
              <a:t>因病缺勤登记</a:t>
            </a:r>
            <a:r>
              <a:rPr lang="zh-CN" altLang="en-US" sz="2800" dirty="0" smtClean="0"/>
              <a:t>，发现患者应及时送医，一旦发现出现</a:t>
            </a:r>
            <a:r>
              <a:rPr lang="zh-CN" altLang="en-US" sz="2800" dirty="0" smtClean="0">
                <a:solidFill>
                  <a:schemeClr val="accent1"/>
                </a:solidFill>
              </a:rPr>
              <a:t>聚集性</a:t>
            </a:r>
            <a:r>
              <a:rPr lang="zh-CN" altLang="en-US" sz="2800" dirty="0" smtClean="0"/>
              <a:t>病状应</a:t>
            </a:r>
            <a:r>
              <a:rPr lang="zh-CN" altLang="en-US" sz="2800" dirty="0" smtClean="0">
                <a:solidFill>
                  <a:schemeClr val="tx1"/>
                </a:solidFill>
              </a:rPr>
              <a:t>及时向社区卫生服务中心（卫生院）报告，逐级向区疾控报告</a:t>
            </a:r>
            <a:r>
              <a:rPr lang="zh-CN" altLang="en-US" sz="2800" dirty="0" smtClean="0"/>
              <a:t>。</a:t>
            </a:r>
            <a:endParaRPr lang="zh-CN" altLang="en-US" sz="2800" dirty="0" smtClean="0"/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sz="2800" dirty="0" smtClean="0"/>
              <a:t>保持校园教室</a:t>
            </a: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干净整洁</a:t>
            </a:r>
            <a:r>
              <a:rPr lang="zh-CN" altLang="en-US" sz="2800" dirty="0" smtClean="0"/>
              <a:t>，督促学生做好个人卫生</a:t>
            </a:r>
            <a:endParaRPr lang="zh-CN" altLang="en-US" sz="2800" dirty="0" smtClean="0"/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sz="2800" dirty="0" smtClean="0"/>
              <a:t>做好食堂的卫生工作， 谨慎选购包装食品，认真查看</a:t>
            </a: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包装标识</a:t>
            </a:r>
            <a:r>
              <a:rPr lang="zh-CN" altLang="en-US" sz="2800" dirty="0" smtClean="0"/>
              <a:t>，给学生及幼儿提供</a:t>
            </a: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安全营养</a:t>
            </a:r>
            <a:r>
              <a:rPr lang="zh-CN" altLang="en-US" sz="2800" dirty="0" smtClean="0"/>
              <a:t>的饭菜，做好每餐</a:t>
            </a:r>
            <a:r>
              <a:rPr lang="zh-CN" altLang="en-US" sz="2800" dirty="0" smtClean="0">
                <a:solidFill>
                  <a:schemeClr val="accent1"/>
                </a:solidFill>
              </a:rPr>
              <a:t>食品</a:t>
            </a:r>
            <a:r>
              <a:rPr lang="zh-CN" altLang="en-US" sz="2800" dirty="0" smtClean="0">
                <a:solidFill>
                  <a:schemeClr val="accent1"/>
                </a:solidFill>
                <a:sym typeface="+mn-ea"/>
              </a:rPr>
              <a:t>留存</a:t>
            </a:r>
            <a:r>
              <a:rPr lang="zh-CN" altLang="en-US" sz="2800" dirty="0" smtClean="0"/>
              <a:t>。</a:t>
            </a:r>
            <a:endParaRPr lang="zh-CN" altLang="en-US" sz="2800" dirty="0" smtClean="0"/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zh-CN" altLang="en-US" sz="2800" dirty="0" smtClean="0"/>
              <a:t>合理安排体育课和课后时间，加强孩子的</a:t>
            </a:r>
            <a:r>
              <a:rPr lang="zh-CN" altLang="en-US" sz="28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体育锻炼</a:t>
            </a:r>
            <a:endParaRPr lang="zh-CN" altLang="en-US" sz="2800" dirty="0" smtClean="0"/>
          </a:p>
          <a:p>
            <a:pPr lvl="0" algn="just" fontAlgn="base">
              <a:lnSpc>
                <a:spcPct val="120000"/>
              </a:lnSpc>
              <a:spcAft>
                <a:spcPct val="0"/>
              </a:spcAft>
              <a:defRPr/>
            </a:pPr>
            <a:endParaRPr lang="zh-CN" altLang="en-US" sz="2800" dirty="0" smtClean="0"/>
          </a:p>
        </p:txBody>
      </p:sp>
      <p:cxnSp>
        <p:nvCxnSpPr>
          <p:cNvPr id="2" name="直接连接符 1"/>
          <p:cNvCxnSpPr/>
          <p:nvPr>
            <p:custDataLst>
              <p:tags r:id="rId2"/>
            </p:custDataLst>
          </p:nvPr>
        </p:nvCxnSpPr>
        <p:spPr>
          <a:xfrm>
            <a:off x="521335" y="1641475"/>
            <a:ext cx="11321413" cy="63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838200" y="628015"/>
            <a:ext cx="781621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给学校的建议</a:t>
            </a:r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1530985" y="2379980"/>
            <a:ext cx="4881245" cy="2040890"/>
          </a:xfrm>
        </p:spPr>
        <p:txBody>
          <a:bodyPr anchor="ctr">
            <a:normAutofit fontScale="90000" lnSpcReduction="10000"/>
          </a:bodyPr>
          <a:lstStyle/>
          <a:p>
            <a:pPr lvl="0" algn="just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zh-CN" altLang="en-US" dirty="0" smtClean="0"/>
              <a:t>更换一期宣传栏（包括班级园地）</a:t>
            </a:r>
            <a:endParaRPr lang="zh-CN" altLang="en-US" dirty="0" smtClean="0"/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zh-CN" altLang="en-US" dirty="0" smtClean="0"/>
              <a:t>举办一次主题班会</a:t>
            </a:r>
            <a:endParaRPr lang="zh-CN" altLang="en-US" dirty="0" smtClean="0"/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zh-CN" altLang="en-US" dirty="0" smtClean="0"/>
              <a:t>印制一份告家长书</a:t>
            </a:r>
            <a:endParaRPr lang="zh-CN" altLang="en-US" dirty="0" smtClean="0"/>
          </a:p>
          <a:p>
            <a:pPr lvl="0" algn="just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zh-CN" altLang="en-US" dirty="0" smtClean="0"/>
              <a:t>开展一期专题讲座</a:t>
            </a:r>
            <a:endParaRPr lang="zh-CN" altLang="en-US" dirty="0" smtClean="0"/>
          </a:p>
          <a:p>
            <a:pPr marL="0" lvl="0" indent="0" algn="just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r>
              <a:rPr lang="zh-CN" altLang="en-US" sz="2000" dirty="0" smtClean="0"/>
              <a:t>利用广播告知春季预防传染病核心知识</a:t>
            </a:r>
            <a:endParaRPr lang="zh-CN" altLang="en-US" sz="2000" dirty="0" smtClean="0"/>
          </a:p>
        </p:txBody>
      </p:sp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617220" y="1696085"/>
            <a:ext cx="11321413" cy="63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62660" y="866140"/>
            <a:ext cx="644017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学校健教工作要求</a:t>
            </a:r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椭圆 2"/>
          <p:cNvSpPr/>
          <p:nvPr>
            <p:custDataLst>
              <p:tags r:id="rId3"/>
            </p:custDataLst>
          </p:nvPr>
        </p:nvSpPr>
        <p:spPr>
          <a:xfrm>
            <a:off x="937260" y="1934845"/>
            <a:ext cx="369570" cy="36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sym typeface="+mn-lt"/>
              </a:rPr>
              <a:t>1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1" name="椭圆 20"/>
          <p:cNvSpPr/>
          <p:nvPr>
            <p:custDataLst>
              <p:tags r:id="rId4"/>
            </p:custDataLst>
          </p:nvPr>
        </p:nvSpPr>
        <p:spPr>
          <a:xfrm>
            <a:off x="925195" y="4575175"/>
            <a:ext cx="381635" cy="366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smtClean="0">
                <a:solidFill>
                  <a:schemeClr val="bg1"/>
                </a:solidFill>
                <a:sym typeface="+mn-lt"/>
              </a:rPr>
              <a:t>2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7" name="椭圆 16"/>
          <p:cNvSpPr/>
          <p:nvPr>
            <p:custDataLst>
              <p:tags r:id="rId5"/>
            </p:custDataLst>
          </p:nvPr>
        </p:nvSpPr>
        <p:spPr>
          <a:xfrm>
            <a:off x="1024890" y="5875020"/>
            <a:ext cx="369570" cy="3797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sym typeface="+mn-lt"/>
              </a:rPr>
              <a:t>3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30985" y="1858010"/>
            <a:ext cx="2614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加强宣传教育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30985" y="4497705"/>
            <a:ext cx="3715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做好健康督查工作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17980" y="5803900"/>
            <a:ext cx="2931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注意资料保存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图片 8" descr="健康教育_副本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5355" y="1858010"/>
            <a:ext cx="4482465" cy="27171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8015" y="3013710"/>
            <a:ext cx="3997325" cy="2235835"/>
          </a:xfrm>
          <a:prstGeom prst="rect">
            <a:avLst/>
          </a:prstGeom>
        </p:spPr>
      </p:pic>
      <p:pic>
        <p:nvPicPr>
          <p:cNvPr id="10" name="图片 9" descr="班会_副本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88250" y="4420870"/>
            <a:ext cx="4187190" cy="2221865"/>
          </a:xfrm>
          <a:prstGeom prst="rect">
            <a:avLst/>
          </a:prstGeom>
        </p:spPr>
      </p:pic>
      <p:sp>
        <p:nvSpPr>
          <p:cNvPr id="12" name="内容占位符 4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1617980" y="5012690"/>
            <a:ext cx="2698115" cy="862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zh-CN" altLang="en-US" dirty="0" smtClean="0"/>
              <a:t>教委</a:t>
            </a:r>
            <a:endParaRPr lang="zh-CN" altLang="en-US" dirty="0" smtClean="0"/>
          </a:p>
          <a:p>
            <a:pPr lvl="0" algn="just" fontAlgn="base">
              <a:lnSpc>
                <a:spcPct val="90000"/>
              </a:lnSpc>
              <a:buClrTx/>
              <a:buSzTx/>
              <a:defRPr/>
            </a:pPr>
            <a:r>
              <a:rPr lang="zh-CN" altLang="en-US" sz="2400" dirty="0" smtClean="0"/>
              <a:t>学校</a:t>
            </a:r>
            <a:endParaRPr lang="zh-CN" altLang="en-US" sz="2400" dirty="0" smtClean="0"/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535305" y="1765300"/>
            <a:ext cx="11321413" cy="63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小图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490" y="680085"/>
            <a:ext cx="819150" cy="8515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1772285"/>
            <a:ext cx="6179185" cy="48514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800225" y="527050"/>
            <a:ext cx="8274050" cy="17030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>
                <a:solidFill>
                  <a:schemeClr val="accent1"/>
                </a:solidFill>
              </a:rPr>
              <a:t>学校流行病学特征</a:t>
            </a:r>
            <a:endParaRPr lang="zh-CN" altLang="en-US" sz="4400" dirty="0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059940" y="2854960"/>
            <a:ext cx="5456555" cy="2797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zh-CN" sz="2800" dirty="0">
                <a:latin typeface="+mn-lt"/>
                <a:ea typeface="+mn-ea"/>
              </a:rPr>
              <a:t>1</a:t>
            </a:r>
            <a:r>
              <a:rPr lang="zh-CN" altLang="en-US" sz="2800" dirty="0">
                <a:latin typeface="+mn-lt"/>
                <a:ea typeface="+mn-ea"/>
              </a:rPr>
              <a:t>、人员密集、聚集</a:t>
            </a:r>
            <a:endParaRPr lang="zh-CN" altLang="en-US" sz="2800" dirty="0">
              <a:latin typeface="+mn-lt"/>
              <a:ea typeface="+mn-ea"/>
            </a:endParaRPr>
          </a:p>
          <a:p>
            <a:endParaRPr lang="zh-CN" altLang="en-US" sz="2800" dirty="0">
              <a:latin typeface="+mn-lt"/>
              <a:ea typeface="+mn-ea"/>
            </a:endParaRPr>
          </a:p>
          <a:p>
            <a:r>
              <a:rPr lang="en-US" altLang="zh-CN" sz="2800" dirty="0">
                <a:latin typeface="+mn-lt"/>
                <a:ea typeface="+mn-ea"/>
              </a:rPr>
              <a:t>2</a:t>
            </a:r>
            <a:r>
              <a:rPr lang="zh-CN" altLang="en-US" sz="2800" dirty="0">
                <a:latin typeface="+mn-lt"/>
                <a:ea typeface="+mn-ea"/>
              </a:rPr>
              <a:t>、人员流动频繁</a:t>
            </a:r>
            <a:endParaRPr lang="zh-CN" altLang="en-US" sz="2800" dirty="0">
              <a:latin typeface="+mn-lt"/>
              <a:ea typeface="+mn-ea"/>
            </a:endParaRPr>
          </a:p>
          <a:p>
            <a:endParaRPr lang="zh-CN" altLang="en-US" sz="2800" dirty="0">
              <a:latin typeface="+mn-lt"/>
              <a:ea typeface="+mn-ea"/>
            </a:endParaRPr>
          </a:p>
          <a:p>
            <a:r>
              <a:rPr lang="en-US" altLang="zh-CN" sz="2800" dirty="0">
                <a:latin typeface="+mn-lt"/>
                <a:ea typeface="+mn-ea"/>
              </a:rPr>
              <a:t>3</a:t>
            </a:r>
            <a:r>
              <a:rPr lang="zh-CN" altLang="en-US" sz="2800" dirty="0">
                <a:latin typeface="+mn-lt"/>
                <a:ea typeface="+mn-ea"/>
              </a:rPr>
              <a:t>、个体免疫力较弱</a:t>
            </a:r>
            <a:endParaRPr lang="zh-CN" altLang="en-US" sz="2800" dirty="0">
              <a:latin typeface="+mn-lt"/>
              <a:ea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639445" y="2223770"/>
            <a:ext cx="11321413" cy="63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910" y="2442210"/>
            <a:ext cx="4662805" cy="29762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-55880" y="737870"/>
            <a:ext cx="11812905" cy="1035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流行性感冒</a:t>
            </a:r>
            <a:r>
              <a:rPr lang="zh-CN" altLang="en-US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</a:t>
            </a:r>
            <a:r>
              <a:rPr lang="zh-CN" altLang="en-US" sz="2800" dirty="0">
                <a:solidFill>
                  <a:schemeClr val="accent4"/>
                </a:solidFill>
                <a:effectLst/>
              </a:rPr>
              <a:t>是由流感病毒引起的急性呼吸道感染</a:t>
            </a:r>
            <a:endParaRPr lang="zh-CN" altLang="en-US" sz="2800" dirty="0">
              <a:solidFill>
                <a:schemeClr val="accent4"/>
              </a:solidFill>
              <a:effectLst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42440" y="2202815"/>
            <a:ext cx="3917950" cy="196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传播途径：</a:t>
            </a:r>
            <a:endParaRPr lang="zh-CN" altLang="en-US" sz="280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>
              <a:lnSpc>
                <a:spcPct val="50000"/>
              </a:lnSpc>
            </a:pPr>
            <a:r>
              <a:rPr lang="zh-CN" altLang="en-US" sz="240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空气中的飞沫</a:t>
            </a:r>
            <a:endParaRPr lang="zh-CN" altLang="en-US" sz="240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>
              <a:lnSpc>
                <a:spcPct val="50000"/>
              </a:lnSpc>
            </a:pPr>
            <a:endParaRPr lang="zh-CN" altLang="en-US" sz="240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>
              <a:lnSpc>
                <a:spcPct val="50000"/>
              </a:lnSpc>
            </a:pPr>
            <a:r>
              <a:rPr lang="zh-CN" altLang="en-US" sz="240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人与人之间的接触</a:t>
            </a:r>
            <a:endParaRPr lang="zh-CN" altLang="en-US" sz="240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>
              <a:lnSpc>
                <a:spcPct val="50000"/>
              </a:lnSpc>
            </a:pPr>
            <a:endParaRPr lang="zh-CN" altLang="en-US" sz="240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>
              <a:lnSpc>
                <a:spcPct val="50000"/>
              </a:lnSpc>
            </a:pPr>
            <a:r>
              <a:rPr lang="zh-CN" altLang="en-US" sz="240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与被污染物接触</a:t>
            </a:r>
            <a:endParaRPr lang="zh-CN" altLang="en-US" sz="240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>
              <a:lnSpc>
                <a:spcPct val="50000"/>
              </a:lnSpc>
            </a:pPr>
            <a:endParaRPr lang="zh-CN" altLang="en-US" sz="240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椭圆 10"/>
          <p:cNvSpPr/>
          <p:nvPr>
            <p:custDataLst>
              <p:tags r:id="rId2"/>
            </p:custDataLst>
          </p:nvPr>
        </p:nvSpPr>
        <p:spPr>
          <a:xfrm>
            <a:off x="1318938" y="2330512"/>
            <a:ext cx="413001" cy="4252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sym typeface="+mn-lt"/>
              </a:rPr>
              <a:t>1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1" name="椭圆 20"/>
          <p:cNvSpPr/>
          <p:nvPr>
            <p:custDataLst>
              <p:tags r:id="rId3"/>
            </p:custDataLst>
          </p:nvPr>
        </p:nvSpPr>
        <p:spPr>
          <a:xfrm>
            <a:off x="1318938" y="4284301"/>
            <a:ext cx="422641" cy="3842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smtClean="0">
                <a:solidFill>
                  <a:schemeClr val="bg1"/>
                </a:solidFill>
                <a:sym typeface="+mn-lt"/>
              </a:rPr>
              <a:t>2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32915" y="4171315"/>
            <a:ext cx="374142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主要临床表现</a:t>
            </a:r>
            <a:r>
              <a:rPr lang="zh-CN" altLang="zh-CN">
                <a:solidFill>
                  <a:schemeClr val="accent4"/>
                </a:solidFill>
              </a:rPr>
              <a:t>：</a:t>
            </a:r>
            <a:endParaRPr lang="zh-CN" altLang="zh-CN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zh-CN" sz="2000">
                <a:solidFill>
                  <a:schemeClr val="accent4"/>
                </a:solidFill>
                <a:effectLst/>
              </a:rPr>
              <a:t>急性起病、发热（可达39-40℃ ），伴有畏寒、寒战、头痛、肌肉酸痛、乏力、食欲减退等全身症状</a:t>
            </a:r>
            <a:endParaRPr lang="zh-CN" altLang="zh-CN" sz="2000">
              <a:solidFill>
                <a:schemeClr val="accent4"/>
              </a:solidFill>
              <a:effectLst/>
            </a:endParaRPr>
          </a:p>
        </p:txBody>
      </p:sp>
      <p:cxnSp>
        <p:nvCxnSpPr>
          <p:cNvPr id="6" name="直接连接符 5"/>
          <p:cNvCxnSpPr/>
          <p:nvPr>
            <p:custDataLst>
              <p:tags r:id="rId4"/>
            </p:custDataLst>
          </p:nvPr>
        </p:nvCxnSpPr>
        <p:spPr>
          <a:xfrm>
            <a:off x="1375410" y="1766570"/>
            <a:ext cx="10381615" cy="698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流感传播途径_副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2455" y="3346450"/>
            <a:ext cx="3641090" cy="2914015"/>
          </a:xfrm>
          <a:prstGeom prst="rect">
            <a:avLst/>
          </a:prstGeom>
        </p:spPr>
      </p:pic>
      <p:pic>
        <p:nvPicPr>
          <p:cNvPr id="7" name="图片 6" descr="感冒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2202815"/>
            <a:ext cx="3575685" cy="231394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52905" y="1658620"/>
            <a:ext cx="9566910" cy="239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750060" y="637540"/>
            <a:ext cx="9287510" cy="745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新冠病毒感染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：</a:t>
            </a:r>
            <a:r>
              <a:rPr lang="zh-CN" altLang="en-US" sz="2400" dirty="0">
                <a:solidFill>
                  <a:schemeClr val="accent4"/>
                </a:solidFill>
                <a:effectLst/>
                <a:sym typeface="+mn-ea"/>
              </a:rPr>
              <a:t>是由新冠病毒引起的急性呼吸道感染</a:t>
            </a:r>
            <a:endParaRPr lang="zh-CN" altLang="en-US" dirty="0">
              <a:solidFill>
                <a:schemeClr val="accent4"/>
              </a:solidFill>
              <a:effectLst/>
            </a:endParaRPr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14855" y="3859530"/>
            <a:ext cx="3705860" cy="20453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主要临床表现：</a:t>
            </a:r>
            <a:endParaRPr lang="zh-CN" altLang="zh-CN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zh-CN" altLang="zh-CN" sz="2400">
                <a:solidFill>
                  <a:schemeClr val="accent4"/>
                </a:solidFill>
                <a:effectLst/>
                <a:sym typeface="+mn-ea"/>
              </a:rPr>
              <a:t>发热</a:t>
            </a:r>
            <a:r>
              <a:rPr lang="en-US" altLang="zh-CN" sz="2400">
                <a:solidFill>
                  <a:schemeClr val="accent4"/>
                </a:solidFill>
                <a:effectLst/>
                <a:sym typeface="+mn-ea"/>
              </a:rPr>
              <a:t>/</a:t>
            </a:r>
            <a:r>
              <a:rPr lang="zh-CN" altLang="en-US" sz="2400">
                <a:solidFill>
                  <a:schemeClr val="accent4"/>
                </a:solidFill>
                <a:effectLst/>
                <a:sym typeface="+mn-ea"/>
              </a:rPr>
              <a:t>畏寒，咳嗽，呼吸急促，咽痛，流涕</a:t>
            </a:r>
            <a:r>
              <a:rPr lang="en-US" altLang="zh-CN" sz="2400">
                <a:solidFill>
                  <a:schemeClr val="accent4"/>
                </a:solidFill>
                <a:effectLst/>
                <a:sym typeface="+mn-ea"/>
              </a:rPr>
              <a:t>/</a:t>
            </a:r>
            <a:r>
              <a:rPr lang="zh-CN" altLang="en-US" sz="2400">
                <a:solidFill>
                  <a:schemeClr val="accent4"/>
                </a:solidFill>
                <a:effectLst/>
                <a:sym typeface="+mn-ea"/>
              </a:rPr>
              <a:t>鼻塞，肌肉酸痛</a:t>
            </a:r>
            <a:r>
              <a:rPr lang="en-US" altLang="zh-CN" sz="2400">
                <a:solidFill>
                  <a:schemeClr val="accent4"/>
                </a:solidFill>
                <a:effectLst/>
                <a:sym typeface="+mn-ea"/>
              </a:rPr>
              <a:t>/</a:t>
            </a:r>
            <a:r>
              <a:rPr lang="zh-CN" altLang="en-US" sz="2400">
                <a:solidFill>
                  <a:schemeClr val="accent4"/>
                </a:solidFill>
                <a:effectLst/>
                <a:sym typeface="+mn-ea"/>
              </a:rPr>
              <a:t>全身疼痛等</a:t>
            </a:r>
            <a:endParaRPr lang="zh-CN" altLang="zh-CN" sz="2400">
              <a:solidFill>
                <a:schemeClr val="accent4"/>
              </a:solidFill>
              <a:effectLst/>
            </a:endParaRPr>
          </a:p>
          <a:p>
            <a:endParaRPr lang="zh-CN" altLang="en-US" sz="2400"/>
          </a:p>
        </p:txBody>
      </p:sp>
      <p:sp>
        <p:nvSpPr>
          <p:cNvPr id="11" name="椭圆 10"/>
          <p:cNvSpPr/>
          <p:nvPr>
            <p:custDataLst>
              <p:tags r:id="rId1"/>
            </p:custDataLst>
          </p:nvPr>
        </p:nvSpPr>
        <p:spPr>
          <a:xfrm>
            <a:off x="1316355" y="1488440"/>
            <a:ext cx="416560" cy="4095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>
                <a:sym typeface="+mn-ea"/>
              </a:rPr>
              <a:t>由结核杆菌引起</a:t>
            </a:r>
            <a:r>
              <a:rPr lang="en-US" altLang="zh-CN" sz="3600">
                <a:sym typeface="+mn-ea"/>
              </a:rPr>
              <a:t>1</a:t>
            </a:r>
            <a:r>
              <a:rPr lang="zh-CN" altLang="en-US" sz="3600">
                <a:sym typeface="+mn-ea"/>
              </a:rPr>
              <a:t>的慢性传染病</a:t>
            </a:r>
            <a:r>
              <a:rPr lang="en-US" altLang="zh-CN" sz="3600" b="1" smtClean="0">
                <a:solidFill>
                  <a:schemeClr val="bg1"/>
                </a:solidFill>
                <a:sym typeface="+mn-lt"/>
              </a:rPr>
              <a:t>1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14855" y="1488440"/>
            <a:ext cx="3961130" cy="2134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传播途径：</a:t>
            </a:r>
            <a:endParaRPr lang="zh-CN" altLang="en-US" sz="360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240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>
              <a:lnSpc>
                <a:spcPct val="50000"/>
              </a:lnSpc>
            </a:pPr>
            <a:r>
              <a:rPr lang="zh-CN" altLang="en-US" sz="2400">
                <a:sym typeface="+mn-ea"/>
              </a:rPr>
              <a:t>呼吸道飞沫和密切接触传播</a:t>
            </a:r>
            <a:endParaRPr lang="zh-CN" altLang="en-US" sz="2400"/>
          </a:p>
          <a:p>
            <a:pPr algn="l">
              <a:lnSpc>
                <a:spcPct val="50000"/>
              </a:lnSpc>
            </a:pPr>
            <a:endParaRPr lang="zh-CN" altLang="en-US" sz="2400"/>
          </a:p>
          <a:p>
            <a:pPr algn="l">
              <a:lnSpc>
                <a:spcPct val="50000"/>
              </a:lnSpc>
            </a:pPr>
            <a:r>
              <a:rPr lang="zh-CN" altLang="en-US" sz="2400">
                <a:sym typeface="+mn-ea"/>
              </a:rPr>
              <a:t>封闭环境中可经气溶胶传播</a:t>
            </a:r>
            <a:endParaRPr lang="zh-CN" altLang="en-US" sz="2400"/>
          </a:p>
          <a:p>
            <a:pPr algn="l">
              <a:lnSpc>
                <a:spcPct val="50000"/>
              </a:lnSpc>
            </a:pPr>
            <a:endParaRPr lang="zh-CN" altLang="en-US" sz="2400"/>
          </a:p>
          <a:p>
            <a:pPr algn="l">
              <a:lnSpc>
                <a:spcPct val="50000"/>
              </a:lnSpc>
            </a:pPr>
            <a:r>
              <a:rPr lang="zh-CN" altLang="en-US" sz="2400">
                <a:sym typeface="+mn-ea"/>
              </a:rPr>
              <a:t>接触被病毒污染的物品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1540510" y="4305300"/>
            <a:ext cx="32321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316990" y="4606290"/>
            <a:ext cx="433070" cy="5130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smtClean="0">
                <a:solidFill>
                  <a:schemeClr val="bg1"/>
                </a:solidFill>
                <a:sym typeface="+mn-lt"/>
              </a:rPr>
              <a:t>2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210945" y="4509135"/>
            <a:ext cx="538480" cy="4064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smtClean="0">
                <a:solidFill>
                  <a:schemeClr val="bg1"/>
                </a:solidFill>
                <a:sym typeface="+mn-lt"/>
              </a:rPr>
              <a:t>2</a:t>
            </a:r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2"/>
            </p:custDataLst>
          </p:nvPr>
        </p:nvSpPr>
        <p:spPr>
          <a:xfrm>
            <a:off x="1316355" y="3942715"/>
            <a:ext cx="426085" cy="4502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 smtClean="0">
                <a:solidFill>
                  <a:schemeClr val="bg1"/>
                </a:solidFill>
                <a:sym typeface="+mn-lt"/>
              </a:rPr>
              <a:t>2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78855" y="1488440"/>
            <a:ext cx="4738370" cy="40671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17" name="图片 16" descr="新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210" y="1383665"/>
            <a:ext cx="5930265" cy="51365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929004" y="1778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　水痘：</a:t>
            </a:r>
            <a:r>
              <a:rPr lang="zh-CN" altLang="en-US" sz="2800" b="1" dirty="0">
                <a:solidFill>
                  <a:schemeClr val="accent4"/>
                </a:solidFill>
                <a:effectLst/>
              </a:rPr>
              <a:t>由水痘-带状疱疹病毒所引起的急性传染病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621155" y="3191510"/>
            <a:ext cx="3552825" cy="1776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传播途径</a:t>
            </a:r>
            <a:r>
              <a:rPr lang="zh-CN" altLang="en-US" sz="2800" dirty="0">
                <a:latin typeface="+mn-lt"/>
                <a:ea typeface="+mn-ea"/>
              </a:rPr>
              <a:t>：</a:t>
            </a:r>
            <a:endParaRPr lang="zh-CN" altLang="en-US" sz="2800" dirty="0">
              <a:latin typeface="+mn-lt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>
                <a:latin typeface="+mn-lt"/>
                <a:ea typeface="+mn-ea"/>
              </a:rPr>
              <a:t>呼吸道飞沫</a:t>
            </a:r>
            <a:endParaRPr lang="zh-CN" altLang="en-US" sz="2400" dirty="0">
              <a:latin typeface="+mn-lt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>
                <a:latin typeface="+mn-lt"/>
                <a:ea typeface="+mn-ea"/>
              </a:rPr>
              <a:t>直接接触被污染的物品</a:t>
            </a:r>
            <a:endParaRPr lang="zh-CN" altLang="en-US" sz="2400" dirty="0">
              <a:latin typeface="+mn-lt"/>
              <a:ea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1877695"/>
            <a:ext cx="11321413" cy="63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>
            <p:custDataLst>
              <p:tags r:id="rId4"/>
            </p:custDataLst>
          </p:nvPr>
        </p:nvSpPr>
        <p:spPr>
          <a:xfrm>
            <a:off x="1016635" y="2273935"/>
            <a:ext cx="495935" cy="3949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sym typeface="+mn-lt"/>
              </a:rPr>
              <a:t>1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21155" y="2210435"/>
            <a:ext cx="4041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水痘患者</a:t>
            </a:r>
            <a:r>
              <a:rPr lang="zh-CN" altLang="en-US" sz="2800"/>
              <a:t>是唯一传染源</a:t>
            </a:r>
            <a:endParaRPr lang="zh-CN" altLang="en-US" sz="2800"/>
          </a:p>
        </p:txBody>
      </p:sp>
      <p:sp>
        <p:nvSpPr>
          <p:cNvPr id="21" name="椭圆 20"/>
          <p:cNvSpPr/>
          <p:nvPr>
            <p:custDataLst>
              <p:tags r:id="rId5"/>
            </p:custDataLst>
          </p:nvPr>
        </p:nvSpPr>
        <p:spPr>
          <a:xfrm>
            <a:off x="1016635" y="3148965"/>
            <a:ext cx="480695" cy="414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smtClean="0">
                <a:solidFill>
                  <a:schemeClr val="bg1"/>
                </a:solidFill>
                <a:sym typeface="+mn-lt"/>
              </a:rPr>
              <a:t>2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17" name="椭圆 16"/>
          <p:cNvSpPr/>
          <p:nvPr>
            <p:custDataLst>
              <p:tags r:id="rId6"/>
            </p:custDataLst>
          </p:nvPr>
        </p:nvSpPr>
        <p:spPr>
          <a:xfrm>
            <a:off x="1016635" y="4879975"/>
            <a:ext cx="495300" cy="4267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sym typeface="+mn-lt"/>
              </a:rPr>
              <a:t>3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21155" y="4879975"/>
            <a:ext cx="476250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临床症状</a:t>
            </a:r>
            <a:endParaRPr lang="zh-CN" altLang="en-US"/>
          </a:p>
          <a:p>
            <a:r>
              <a:rPr lang="zh-CN" altLang="en-US" sz="2400"/>
              <a:t>全身同时出现丘疹、水疱及结痂</a:t>
            </a:r>
            <a:endParaRPr lang="zh-CN" altLang="en-US" sz="2400"/>
          </a:p>
        </p:txBody>
      </p:sp>
      <p:pic>
        <p:nvPicPr>
          <p:cNvPr id="8" name="图片 7" descr="水痘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83655" y="2210435"/>
            <a:ext cx="5175885" cy="34639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04595" y="544830"/>
            <a:ext cx="9782175" cy="784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麻疹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：</a:t>
            </a:r>
            <a:r>
              <a:rPr lang="zh-CN" altLang="en-US" sz="2800">
                <a:sym typeface="+mn-ea"/>
              </a:rPr>
              <a:t>由麻疹病毒引起的</a:t>
            </a:r>
            <a:r>
              <a:rPr lang="zh-CN" altLang="en-US" sz="2800" dirty="0">
                <a:solidFill>
                  <a:schemeClr val="accent4"/>
                </a:solidFill>
                <a:effectLst/>
                <a:sym typeface="+mn-ea"/>
              </a:rPr>
              <a:t>急性呼吸道感染</a:t>
            </a:r>
            <a:r>
              <a:rPr lang="zh-CN" altLang="en-US" sz="2800">
                <a:sym typeface="+mn-ea"/>
              </a:rPr>
              <a:t>。</a:t>
            </a:r>
            <a:endParaRPr lang="zh-CN" altLang="en-US" sz="2800" dirty="0">
              <a:solidFill>
                <a:schemeClr val="accent4"/>
              </a:solidFill>
              <a:effectLst/>
            </a:endParaRPr>
          </a:p>
          <a:p>
            <a:endParaRPr lang="zh-CN" altLang="en-US" sz="2800"/>
          </a:p>
        </p:txBody>
      </p:sp>
      <p:sp>
        <p:nvSpPr>
          <p:cNvPr id="4" name="椭圆 3"/>
          <p:cNvSpPr/>
          <p:nvPr>
            <p:custDataLst>
              <p:tags r:id="rId1"/>
            </p:custDataLst>
          </p:nvPr>
        </p:nvSpPr>
        <p:spPr>
          <a:xfrm>
            <a:off x="803275" y="1600200"/>
            <a:ext cx="385445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sym typeface="+mn-lt"/>
              </a:rPr>
              <a:t>1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1" name="椭圆 20"/>
          <p:cNvSpPr/>
          <p:nvPr>
            <p:custDataLst>
              <p:tags r:id="rId2"/>
            </p:custDataLst>
          </p:nvPr>
        </p:nvSpPr>
        <p:spPr>
          <a:xfrm>
            <a:off x="794385" y="3134995"/>
            <a:ext cx="394335" cy="6178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 smtClean="0">
                <a:solidFill>
                  <a:schemeClr val="bg1"/>
                </a:solidFill>
                <a:sym typeface="+mn-lt"/>
              </a:rPr>
              <a:t>2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97940" y="1600200"/>
            <a:ext cx="4093210" cy="1425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传播途径：</a:t>
            </a:r>
            <a:endParaRPr lang="zh-CN" altLang="en-US" sz="320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240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>
              <a:lnSpc>
                <a:spcPct val="50000"/>
              </a:lnSpc>
            </a:pPr>
            <a:r>
              <a:rPr lang="zh-CN" altLang="en-US" sz="2400">
                <a:sym typeface="+mn-ea"/>
              </a:rPr>
              <a:t>呼吸道飞沫和密切接触传播</a:t>
            </a:r>
            <a:endParaRPr lang="zh-CN" altLang="en-US"/>
          </a:p>
          <a:p>
            <a:pPr algn="l">
              <a:lnSpc>
                <a:spcPct val="50000"/>
              </a:lnSpc>
            </a:pPr>
            <a:endParaRPr lang="zh-CN" altLang="en-US"/>
          </a:p>
          <a:p>
            <a:pPr algn="l">
              <a:lnSpc>
                <a:spcPct val="50000"/>
              </a:lnSpc>
            </a:pP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23670" y="3135630"/>
            <a:ext cx="3705860" cy="2154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主要临床表现</a:t>
            </a:r>
            <a:r>
              <a:rPr lang="zh-CN" altLang="zh-CN" sz="3600">
                <a:solidFill>
                  <a:schemeClr val="accent4"/>
                </a:solidFill>
                <a:sym typeface="+mn-ea"/>
              </a:rPr>
              <a:t>：</a:t>
            </a:r>
            <a:endParaRPr lang="zh-CN" altLang="en-US" sz="3600"/>
          </a:p>
          <a:p>
            <a:r>
              <a:rPr lang="zh-CN" altLang="en-US" sz="2400"/>
              <a:t>出现发热,咳嗽,流涕,眼结合膜炎,口腔麻疹粘膜斑以及皮肤斑丘疹，严重者可引起肺炎。</a:t>
            </a:r>
            <a:endParaRPr lang="zh-CN" altLang="en-US" sz="2400"/>
          </a:p>
          <a:p>
            <a:endParaRPr lang="zh-CN" altLang="en-US" sz="2400"/>
          </a:p>
        </p:txBody>
      </p:sp>
      <p:sp>
        <p:nvSpPr>
          <p:cNvPr id="8" name="文本框 7"/>
          <p:cNvSpPr txBox="1"/>
          <p:nvPr/>
        </p:nvSpPr>
        <p:spPr>
          <a:xfrm>
            <a:off x="4709160" y="1339850"/>
            <a:ext cx="4064000" cy="203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252085" y="1543050"/>
            <a:ext cx="5614670" cy="4177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13" name="图片 12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50" y="1436370"/>
            <a:ext cx="5997575" cy="500253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97585" y="3006725"/>
            <a:ext cx="4064000" cy="6197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1335" y="658495"/>
            <a:ext cx="10688955" cy="987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流行性腮腺炎：</a:t>
            </a:r>
            <a:r>
              <a:rPr lang="zh-CN" altLang="en-US" sz="2800" dirty="0">
                <a:solidFill>
                  <a:schemeClr val="tx1"/>
                </a:solidFill>
              </a:rPr>
              <a:t>由腮腺炎病毒引起的急性呼吸道传染病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97940" y="2482215"/>
            <a:ext cx="5734685" cy="1496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传播途径</a:t>
            </a:r>
            <a:endParaRPr lang="zh-CN" altLang="en-US" sz="2800" dirty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4"/>
                </a:solidFill>
                <a:latin typeface="+mn-lt"/>
                <a:ea typeface="+mn-ea"/>
                <a:sym typeface="+mn-ea"/>
              </a:rPr>
              <a:t>飞沫的吸入是主要传播</a:t>
            </a:r>
            <a:endParaRPr lang="zh-CN" altLang="en-US" sz="2400" dirty="0">
              <a:solidFill>
                <a:schemeClr val="accent4"/>
              </a:solidFill>
              <a:latin typeface="+mn-lt"/>
              <a:ea typeface="+mn-ea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4"/>
                </a:solidFill>
                <a:effectLst/>
                <a:latin typeface="+mn-lt"/>
                <a:ea typeface="+mn-ea"/>
              </a:rPr>
              <a:t>接触污染物品间接传播</a:t>
            </a:r>
            <a:endParaRPr lang="zh-CN" altLang="en-US" sz="2400" dirty="0">
              <a:solidFill>
                <a:schemeClr val="accent4"/>
              </a:solidFill>
              <a:effectLst/>
              <a:latin typeface="+mn-lt"/>
              <a:ea typeface="+mn-ea"/>
            </a:endParaRPr>
          </a:p>
          <a:p>
            <a:pPr>
              <a:lnSpc>
                <a:spcPct val="120000"/>
              </a:lnSpc>
            </a:pPr>
            <a:endParaRPr lang="zh-CN" altLang="en-US" sz="2400" dirty="0">
              <a:solidFill>
                <a:schemeClr val="accent4"/>
              </a:solidFill>
              <a:effectLst/>
              <a:latin typeface="+mn-lt"/>
              <a:ea typeface="+mn-ea"/>
            </a:endParaRPr>
          </a:p>
          <a:p>
            <a:endParaRPr lang="zh-CN" altLang="en-US" sz="2400" dirty="0">
              <a:solidFill>
                <a:schemeClr val="accent4"/>
              </a:solidFill>
              <a:effectLst/>
              <a:latin typeface="+mn-lt"/>
              <a:ea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521335" y="1847850"/>
            <a:ext cx="11321413" cy="63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>
            <p:custDataLst>
              <p:tags r:id="rId4"/>
            </p:custDataLst>
          </p:nvPr>
        </p:nvSpPr>
        <p:spPr>
          <a:xfrm>
            <a:off x="803275" y="2482215"/>
            <a:ext cx="385445" cy="4114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sym typeface="+mn-lt"/>
              </a:rPr>
              <a:t>1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1" name="椭圆 20"/>
          <p:cNvSpPr/>
          <p:nvPr>
            <p:custDataLst>
              <p:tags r:id="rId5"/>
            </p:custDataLst>
          </p:nvPr>
        </p:nvSpPr>
        <p:spPr>
          <a:xfrm>
            <a:off x="794385" y="3978275"/>
            <a:ext cx="394335" cy="4330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smtClean="0">
                <a:solidFill>
                  <a:schemeClr val="bg1"/>
                </a:solidFill>
                <a:sym typeface="+mn-lt"/>
              </a:rPr>
              <a:t>2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97940" y="3978275"/>
            <a:ext cx="4251960" cy="140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临床症状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腮腺区肿大</a:t>
            </a:r>
            <a:endParaRPr lang="zh-CN" altLang="en-US" sz="2400"/>
          </a:p>
          <a:p>
            <a:pPr>
              <a:lnSpc>
                <a:spcPct val="120000"/>
              </a:lnSpc>
            </a:pPr>
            <a:r>
              <a:rPr lang="zh-CN" altLang="en-US" sz="2400"/>
              <a:t>发热，恶心呕吐，咽炎</a:t>
            </a:r>
            <a:endParaRPr lang="zh-CN" altLang="en-US" sz="2400"/>
          </a:p>
        </p:txBody>
      </p:sp>
      <p:pic>
        <p:nvPicPr>
          <p:cNvPr id="7" name="图片 6" descr="腮腺炎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40935" y="2482215"/>
            <a:ext cx="2941320" cy="2904490"/>
          </a:xfrm>
          <a:prstGeom prst="rect">
            <a:avLst/>
          </a:prstGeom>
        </p:spPr>
      </p:pic>
      <p:pic>
        <p:nvPicPr>
          <p:cNvPr id="8" name="图片 7" descr="腮腺炎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06055" y="1527175"/>
            <a:ext cx="3720465" cy="525526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085850" y="632460"/>
            <a:ext cx="10284460" cy="893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流行性脊髓脑炎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：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是由脑膜炎双球菌引起的化脓性脑膜炎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1" name="椭圆 10"/>
          <p:cNvSpPr/>
          <p:nvPr>
            <p:custDataLst>
              <p:tags r:id="rId1"/>
            </p:custDataLst>
          </p:nvPr>
        </p:nvSpPr>
        <p:spPr>
          <a:xfrm>
            <a:off x="727710" y="1641475"/>
            <a:ext cx="451485" cy="485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sym typeface="+mn-lt"/>
              </a:rPr>
              <a:t>1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1" name="椭圆 20"/>
          <p:cNvSpPr/>
          <p:nvPr>
            <p:custDataLst>
              <p:tags r:id="rId2"/>
            </p:custDataLst>
          </p:nvPr>
        </p:nvSpPr>
        <p:spPr>
          <a:xfrm>
            <a:off x="727075" y="3924935"/>
            <a:ext cx="452755" cy="4432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 smtClean="0">
                <a:solidFill>
                  <a:schemeClr val="bg1"/>
                </a:solidFill>
                <a:sym typeface="+mn-lt"/>
              </a:rPr>
              <a:t>2</a:t>
            </a:r>
            <a:endParaRPr lang="zh-CN" altLang="en-US" sz="3600" b="1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7775" y="1640840"/>
            <a:ext cx="4084955" cy="199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传播途径：</a:t>
            </a:r>
            <a:endParaRPr lang="zh-CN" altLang="en-US" sz="240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sz="240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流脑的患者及带菌者经呼吸道传播</a:t>
            </a:r>
            <a:endParaRPr lang="zh-CN" altLang="en-US" sz="240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zh-CN" altLang="en-US" sz="2400"/>
              <a:t>密切接触传播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1356360" y="3820160"/>
            <a:ext cx="4218940" cy="2482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主要临床表现</a:t>
            </a:r>
            <a:r>
              <a:rPr lang="zh-CN" altLang="zh-CN" sz="3200">
                <a:solidFill>
                  <a:schemeClr val="accent4"/>
                </a:solidFill>
                <a:sym typeface="+mn-ea"/>
              </a:rPr>
              <a:t>：</a:t>
            </a:r>
            <a:endParaRPr lang="zh-CN" altLang="zh-CN" sz="320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zh-CN" sz="2400">
                <a:solidFill>
                  <a:schemeClr val="accent4"/>
                </a:solidFill>
                <a:effectLst/>
                <a:sym typeface="+mn-ea"/>
              </a:rPr>
              <a:t>冬春季发作，出现发热、头痛、呕吐、皮肤粘膜瘀点,瘀斑及颈项强直等脑膜刺激征。</a:t>
            </a:r>
            <a:endParaRPr lang="zh-CN" altLang="zh-CN" sz="2400">
              <a:solidFill>
                <a:schemeClr val="accent4"/>
              </a:solidFill>
              <a:effectLst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79440" y="1526540"/>
            <a:ext cx="5603875" cy="4495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7" name="图片 6" descr="流脑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555" y="1453515"/>
            <a:ext cx="5487035" cy="48494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2843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2843_17*i*2"/>
  <p:tag name="KSO_WM_TEMPLATE_CATEGORY" val="custom"/>
  <p:tag name="KSO_WM_TEMPLATE_INDEX" val="20182843"/>
  <p:tag name="KSO_WM_UNIT_INDEX" val="2"/>
</p:tagLst>
</file>

<file path=ppt/tags/tag11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17"/>
  <p:tag name="KSO_WM_SLIDE_ID" val="custom20182843_17"/>
  <p:tag name="KSO_WM_TAG_VERSION" val="1.0"/>
  <p:tag name="KSO_WM_TEMPLATE_INDEX" val="20182843"/>
  <p:tag name="KSO_WM_TEMPLATE_CATEGORY" val="custom"/>
</p:tagLst>
</file>

<file path=ppt/tags/tag12.xml><?xml version="1.0" encoding="utf-8"?>
<p:tagLst xmlns:p="http://schemas.openxmlformats.org/presentationml/2006/main">
  <p:tag name="KSO_WM_TEMPLATE_CATEGORY" val="custom"/>
  <p:tag name="KSO_WM_TEMPLATE_INDEX" val="20182843"/>
  <p:tag name="KSO_WM_TAG_VERSION" val="1.0"/>
  <p:tag name="KSO_WM_BEAUTIFY_FLAG" val="#wm#"/>
  <p:tag name="KSO_WM_UNIT_TYPE" val="a"/>
  <p:tag name="KSO_WM_UNIT_INDEX" val="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24"/>
  <p:tag name="KSO_WM_DIAGRAM_GROUP_CODE" val="l1_1"/>
  <p:tag name="KSO_WM_UNIT_ID" val="custom20182843_13*a*1"/>
  <p:tag name="KSO_WM_UNIT_TEXT_FILL_FORE_SCHEMECOLOR_INDEX" val="5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BEAUTIFY_FLAG" val="#wm#"/>
  <p:tag name="KSO_WM_UNIT_TYPE" val="l_h_i"/>
  <p:tag name="KSO_WM_UNIT_INDEX" val="1_1_1"/>
  <p:tag name="KSO_WM_UNIT_ID" val="custom20182843_10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184.09511811023623,&quot;left&quot;:37.2,&quot;top&quot;:183.5048818897638,&quot;width&quot;:100}"/>
</p:tagLst>
</file>

<file path=ppt/tags/tag14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BEAUTIFY_FLAG" val="#wm#"/>
  <p:tag name="KSO_WM_UNIT_TYPE" val="l_h_i"/>
  <p:tag name="KSO_WM_UNIT_INDEX" val="1_2_1"/>
  <p:tag name="KSO_WM_UNIT_ID" val="custom20182843_10*l_h_i*1_2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184.09511811023623,&quot;left&quot;:37.2,&quot;top&quot;:183.5048818897638,&quot;width&quot;:100}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2843_17*i*2"/>
  <p:tag name="KSO_WM_TEMPLATE_CATEGORY" val="custom"/>
  <p:tag name="KSO_WM_TEMPLATE_INDEX" val="20182843"/>
  <p:tag name="KSO_WM_UNIT_INDEX" val="2"/>
</p:tagLst>
</file>

<file path=ppt/tags/tag16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587*167"/>
  <p:tag name="KSO_WM_SLIDE_SIZE" val="329*222"/>
  <p:tag name="KSO_WM_TEMPLATE_CATEGORY" val="custom"/>
  <p:tag name="KSO_WM_TEMPLATE_INDEX" val="20182843"/>
  <p:tag name="KSO_WM_SLIDE_ID" val="custom20182843_13"/>
  <p:tag name="KSO_WM_SLIDE_INDEX" val="13"/>
  <p:tag name="KSO_WM_DIAGRAM_GROUP_CODE" val="l1-2"/>
  <p:tag name="KSO_WM_TEMPLATE_THUMBS_INDEX" val="1、2"/>
</p:tagLst>
</file>

<file path=ppt/tags/tag17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UNIT_TYPE" val="l_h_i"/>
  <p:tag name="KSO_WM_UNIT_INDEX" val="1_1_1"/>
  <p:tag name="KSO_WM_UNIT_ID" val="custom20182843_10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185.59511811023623,&quot;left&quot;:103.65,&quot;top&quot;:182.0048818897638,&quot;width&quot;:33.55}"/>
</p:tagLst>
</file>

<file path=ppt/tags/tag18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UNIT_TYPE" val="l_h_i"/>
  <p:tag name="KSO_WM_UNIT_INDEX" val="1_2_1"/>
  <p:tag name="KSO_WM_UNIT_ID" val="custom20182843_10*l_h_i*1_2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185.59511811023623,&quot;left&quot;:103.65,&quot;top&quot;:182.0048818897638,&quot;width&quot;:33.55}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284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2843"/>
</p:tagLst>
</file>

<file path=ppt/tags/tag20.xml><?xml version="1.0" encoding="utf-8"?>
<p:tagLst xmlns:p="http://schemas.openxmlformats.org/presentationml/2006/main">
  <p:tag name="KSO_WM_TEMPLATE_CATEGORY" val="custom"/>
  <p:tag name="KSO_WM_TEMPLATE_INDEX" val="20182843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2843_17*a*1"/>
  <p:tag name="KSO_WM_UNIT_TYPE" val="a"/>
</p:tagLst>
</file>

<file path=ppt/tags/tag21.xml><?xml version="1.0" encoding="utf-8"?>
<p:tagLst xmlns:p="http://schemas.openxmlformats.org/presentationml/2006/main">
  <p:tag name="KSO_WM_TEMPLATE_CATEGORY" val="custom"/>
  <p:tag name="KSO_WM_TEMPLATE_INDEX" val="20182843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144"/>
  <p:tag name="KSO_WM_UNIT_LAYERLEVEL" val="1"/>
  <p:tag name="KSO_WM_UNIT_INDEX" val="1"/>
  <p:tag name="KSO_WM_UNIT_ID" val="custom20182843_17*f*1"/>
  <p:tag name="KSO_WM_UNIT_TYPE" val="f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2843_17*i*2"/>
  <p:tag name="KSO_WM_TEMPLATE_CATEGORY" val="custom"/>
  <p:tag name="KSO_WM_TEMPLATE_INDEX" val="20182843"/>
  <p:tag name="KSO_WM_UNIT_INDEX" val="2"/>
</p:tagLst>
</file>

<file path=ppt/tags/tag23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BEAUTIFY_FLAG" val="#wm#"/>
  <p:tag name="KSO_WM_UNIT_TYPE" val="l_h_i"/>
  <p:tag name="KSO_WM_UNIT_INDEX" val="1_1_1"/>
  <p:tag name="KSO_WM_UNIT_ID" val="custom20182843_10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BEAUTIFY_FLAG" val="#wm#"/>
  <p:tag name="KSO_WM_UNIT_TYPE" val="l_h_i"/>
  <p:tag name="KSO_WM_UNIT_INDEX" val="1_2_1"/>
  <p:tag name="KSO_WM_UNIT_ID" val="custom20182843_10*l_h_i*1_2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BEAUTIFY_FLAG" val="#wm#"/>
  <p:tag name="KSO_WM_UNIT_TYPE" val="l_h_i"/>
  <p:tag name="KSO_WM_UNIT_INDEX" val="1_3_1"/>
  <p:tag name="KSO_WM_UNIT_ID" val="custom20182843_10*l_h_i*1_3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17"/>
  <p:tag name="KSO_WM_SLIDE_ID" val="custom20182843_17"/>
  <p:tag name="KSO_WM_TAG_VERSION" val="1.0"/>
  <p:tag name="KSO_WM_TEMPLATE_INDEX" val="20182843"/>
  <p:tag name="KSO_WM_TEMPLATE_CATEGORY" val="custom"/>
</p:tagLst>
</file>

<file path=ppt/tags/tag27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UNIT_TYPE" val="l_h_i"/>
  <p:tag name="KSO_WM_UNIT_INDEX" val="1_1_1"/>
  <p:tag name="KSO_WM_UNIT_ID" val="custom20182843_10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UNIT_TYPE" val="l_h_i"/>
  <p:tag name="KSO_WM_UNIT_INDEX" val="1_2_1"/>
  <p:tag name="KSO_WM_UNIT_ID" val="custom20182843_10*l_h_i*1_2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2843"/>
</p:tagLst>
</file>

<file path=ppt/tags/tag3.xml><?xml version="1.0" encoding="utf-8"?>
<p:tagLst xmlns:p="http://schemas.openxmlformats.org/presentationml/2006/main">
  <p:tag name="KSO_WM_TEMPLATE_CATEGORY" val="custom"/>
  <p:tag name="KSO_WM_TEMPLATE_INDEX" val="20182843"/>
  <p:tag name="KSO_WM_TAG_VERSION" val="1.0"/>
  <p:tag name="KSO_WM_BEAUTIFY_FLAG" val="#wm#"/>
  <p:tag name="KSO_WM_TEMPLATE_THUMBS_INDEX" val="1、9、12、14、15、16、19"/>
</p:tagLst>
</file>

<file path=ppt/tags/tag30.xml><?xml version="1.0" encoding="utf-8"?>
<p:tagLst xmlns:p="http://schemas.openxmlformats.org/presentationml/2006/main">
  <p:tag name="KSO_WM_TEMPLATE_CATEGORY" val="custom"/>
  <p:tag name="KSO_WM_TEMPLATE_INDEX" val="20182843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2843_17*a*1"/>
  <p:tag name="KSO_WM_UNIT_TYPE" val="a"/>
</p:tagLst>
</file>

<file path=ppt/tags/tag31.xml><?xml version="1.0" encoding="utf-8"?>
<p:tagLst xmlns:p="http://schemas.openxmlformats.org/presentationml/2006/main">
  <p:tag name="KSO_WM_TEMPLATE_CATEGORY" val="custom"/>
  <p:tag name="KSO_WM_TEMPLATE_INDEX" val="20182843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144"/>
  <p:tag name="KSO_WM_UNIT_LAYERLEVEL" val="1"/>
  <p:tag name="KSO_WM_UNIT_INDEX" val="1"/>
  <p:tag name="KSO_WM_UNIT_ID" val="custom20182843_17*f*1"/>
  <p:tag name="KSO_WM_UNIT_TYPE" val="f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2843_17*i*2"/>
  <p:tag name="KSO_WM_TEMPLATE_CATEGORY" val="custom"/>
  <p:tag name="KSO_WM_TEMPLATE_INDEX" val="20182843"/>
  <p:tag name="KSO_WM_UNIT_INDEX" val="2"/>
</p:tagLst>
</file>

<file path=ppt/tags/tag33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BEAUTIFY_FLAG" val="#wm#"/>
  <p:tag name="KSO_WM_UNIT_TYPE" val="l_h_i"/>
  <p:tag name="KSO_WM_UNIT_INDEX" val="1_1_1"/>
  <p:tag name="KSO_WM_UNIT_ID" val="custom20182843_10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BEAUTIFY_FLAG" val="#wm#"/>
  <p:tag name="KSO_WM_UNIT_TYPE" val="l_h_i"/>
  <p:tag name="KSO_WM_UNIT_INDEX" val="1_2_1"/>
  <p:tag name="KSO_WM_UNIT_ID" val="custom20182843_10*l_h_i*1_2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17"/>
  <p:tag name="KSO_WM_SLIDE_ID" val="custom20182843_17"/>
  <p:tag name="KSO_WM_TAG_VERSION" val="1.0"/>
  <p:tag name="KSO_WM_TEMPLATE_INDEX" val="20182843"/>
  <p:tag name="KSO_WM_TEMPLATE_CATEGORY" val="custom"/>
</p:tagLst>
</file>

<file path=ppt/tags/tag36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UNIT_TYPE" val="l_h_i"/>
  <p:tag name="KSO_WM_UNIT_INDEX" val="1_1_1"/>
  <p:tag name="KSO_WM_UNIT_ID" val="custom20182843_10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184.09511811023623,&quot;left&quot;:37.2,&quot;top&quot;:183.5048818897638,&quot;width&quot;:100}"/>
</p:tagLst>
</file>

<file path=ppt/tags/tag37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UNIT_TYPE" val="l_h_i"/>
  <p:tag name="KSO_WM_UNIT_INDEX" val="1_2_1"/>
  <p:tag name="KSO_WM_UNIT_ID" val="custom20182843_10*l_h_i*1_2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184.09511811023623,&quot;left&quot;:37.2,&quot;top&quot;:183.5048818897638,&quot;width&quot;:100}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182843"/>
</p:tagLst>
</file>

<file path=ppt/tags/tag39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UNIT_TYPE" val="l_h_i"/>
  <p:tag name="KSO_WM_UNIT_INDEX" val="1_1_1"/>
  <p:tag name="KSO_WM_UNIT_ID" val="custom20182843_10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184.09511811023623,&quot;left&quot;:37.2,&quot;top&quot;:183.5048818897638,&quot;width&quot;:100}"/>
</p:tagLst>
</file>

<file path=ppt/tags/tag4.xml><?xml version="1.0" encoding="utf-8"?>
<p:tagLst xmlns:p="http://schemas.openxmlformats.org/presentationml/2006/main">
  <p:tag name="KSO_WM_TEMPLATE_CATEGORY" val="custom"/>
  <p:tag name="KSO_WM_TEMPLATE_INDEX" val="20182843"/>
</p:tagLst>
</file>

<file path=ppt/tags/tag40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UNIT_TYPE" val="l_h_i"/>
  <p:tag name="KSO_WM_UNIT_INDEX" val="1_2_1"/>
  <p:tag name="KSO_WM_UNIT_ID" val="custom20182843_10*l_h_i*1_2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184.09511811023623,&quot;left&quot;:37.2,&quot;top&quot;:183.5048818897638,&quot;width&quot;:100}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182843"/>
</p:tagLst>
</file>

<file path=ppt/tags/tag42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UNIT_TYPE" val="l_h_i"/>
  <p:tag name="KSO_WM_UNIT_INDEX" val="1_1_1"/>
  <p:tag name="KSO_WM_UNIT_ID" val="custom20182843_10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184.09511811023623,&quot;left&quot;:37.2,&quot;top&quot;:183.5048818897638,&quot;width&quot;:100}"/>
</p:tagLst>
</file>

<file path=ppt/tags/tag43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UNIT_TYPE" val="l_h_i"/>
  <p:tag name="KSO_WM_UNIT_INDEX" val="1_2_1"/>
  <p:tag name="KSO_WM_UNIT_ID" val="custom20182843_10*l_h_i*1_2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184.09511811023623,&quot;left&quot;:37.2,&quot;top&quot;:183.5048818897638,&quot;width&quot;:100}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182843"/>
</p:tagLst>
</file>

<file path=ppt/tags/tag45.xml><?xml version="1.0" encoding="utf-8"?>
<p:tagLst xmlns:p="http://schemas.openxmlformats.org/presentationml/2006/main">
  <p:tag name="KSO_WM_TEMPLATE_CATEGORY" val="custom"/>
  <p:tag name="KSO_WM_TEMPLATE_INDEX" val="20182843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2843_17*a*1"/>
  <p:tag name="KSO_WM_UNIT_TYPE" val="a"/>
</p:tagLst>
</file>

<file path=ppt/tags/tag46.xml><?xml version="1.0" encoding="utf-8"?>
<p:tagLst xmlns:p="http://schemas.openxmlformats.org/presentationml/2006/main">
  <p:tag name="KSO_WM_TEMPLATE_CATEGORY" val="custom"/>
  <p:tag name="KSO_WM_TEMPLATE_INDEX" val="20182843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144"/>
  <p:tag name="KSO_WM_UNIT_LAYERLEVEL" val="1"/>
  <p:tag name="KSO_WM_UNIT_INDEX" val="1"/>
  <p:tag name="KSO_WM_UNIT_ID" val="custom20182843_17*f*1"/>
  <p:tag name="KSO_WM_UNIT_TYPE" val="f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2843_17*i*2"/>
  <p:tag name="KSO_WM_TEMPLATE_CATEGORY" val="custom"/>
  <p:tag name="KSO_WM_TEMPLATE_INDEX" val="20182843"/>
  <p:tag name="KSO_WM_UNIT_INDEX" val="2"/>
</p:tagLst>
</file>

<file path=ppt/tags/tag48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BEAUTIFY_FLAG" val="#wm#"/>
  <p:tag name="KSO_WM_UNIT_TYPE" val="l_h_i"/>
  <p:tag name="KSO_WM_UNIT_INDEX" val="1_1_1"/>
  <p:tag name="KSO_WM_UNIT_ID" val="custom20182843_10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49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BEAUTIFY_FLAG" val="#wm#"/>
  <p:tag name="KSO_WM_UNIT_TYPE" val="l_h_i"/>
  <p:tag name="KSO_WM_UNIT_INDEX" val="1_2_1"/>
  <p:tag name="KSO_WM_UNIT_ID" val="custom20182843_10*l_h_i*1_2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TEMPLATE_CATEGORY" val="custom"/>
  <p:tag name="KSO_WM_TEMPLATE_INDEX" val="20182843"/>
  <p:tag name="KSO_WM_TAG_VERSION" val="1.0"/>
  <p:tag name="KSO_WM_BEAUTIFY_FLAG" val="#wm#"/>
  <p:tag name="KSO_WM_UNIT_TYPE" val="a"/>
  <p:tag name="KSO_WM_UNIT_INDEX" val="1"/>
  <p:tag name="KSO_WM_UNIT_CLEAR" val="1"/>
  <p:tag name="KSO_WM_UNIT_LAYERLEVEL" val="1"/>
  <p:tag name="KSO_WM_UNIT_ISCONTENTSTITLE" val="1"/>
  <p:tag name="KSO_WM_UNIT_VALUE" val="6"/>
  <p:tag name="KSO_WM_UNIT_HIGHLIGHT" val="0"/>
  <p:tag name="KSO_WM_UNIT_COMPATIBLE" val="0"/>
  <p:tag name="KSO_WM_DIAGRAM_GROUP_CODE" val="l1_1"/>
  <p:tag name="KSO_WM_UNIT_ID" val="custom20182843_10*a*1"/>
  <p:tag name="KSO_WM_UNIT_PRESET_TEXT" val="CONTENTS"/>
  <p:tag name="KSO_WM_UNIT_TEXT_FILL_FORE_SCHEMECOLOR_INDEX" val="5"/>
  <p:tag name="KSO_WM_UNIT_TEXT_FILL_TYPE" val="1"/>
  <p:tag name="KSO_WM_UNIT_USESOURCEFORMAT_APPLY" val="1"/>
</p:tagLst>
</file>

<file path=ppt/tags/tag50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BEAUTIFY_FLAG" val="#wm#"/>
  <p:tag name="KSO_WM_UNIT_TYPE" val="l_h_i"/>
  <p:tag name="KSO_WM_UNIT_INDEX" val="1_3_1"/>
  <p:tag name="KSO_WM_UNIT_ID" val="custom20182843_10*l_h_i*1_3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17"/>
  <p:tag name="KSO_WM_SLIDE_ID" val="custom20182843_17"/>
  <p:tag name="KSO_WM_TAG_VERSION" val="1.0"/>
  <p:tag name="KSO_WM_TEMPLATE_INDEX" val="20182843"/>
  <p:tag name="KSO_WM_TEMPLATE_CATEGORY" val="custom"/>
</p:tagLst>
</file>

<file path=ppt/tags/tag52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UNIT_TYPE" val="l_h_i"/>
  <p:tag name="KSO_WM_UNIT_INDEX" val="1_1_1"/>
  <p:tag name="KSO_WM_UNIT_ID" val="custom20182843_10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184.09511811023623,&quot;left&quot;:37.2,&quot;top&quot;:183.5048818897638,&quot;width&quot;:100}"/>
</p:tagLst>
</file>

<file path=ppt/tags/tag53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UNIT_TYPE" val="l_h_i"/>
  <p:tag name="KSO_WM_UNIT_INDEX" val="1_2_1"/>
  <p:tag name="KSO_WM_UNIT_ID" val="custom20182843_10*l_h_i*1_2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184.09511811023623,&quot;left&quot;:37.2,&quot;top&quot;:183.5048818897638,&quot;width&quot;:100}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182843"/>
</p:tagLst>
</file>

<file path=ppt/tags/tag55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UNIT_TYPE" val="l_h_i"/>
  <p:tag name="KSO_WM_UNIT_INDEX" val="1_1_1"/>
  <p:tag name="KSO_WM_UNIT_ID" val="custom20182843_10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184.09511811023623,&quot;left&quot;:37.2,&quot;top&quot;:183.5048818897638,&quot;width&quot;:100}"/>
</p:tagLst>
</file>

<file path=ppt/tags/tag56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UNIT_TYPE" val="l_h_i"/>
  <p:tag name="KSO_WM_UNIT_INDEX" val="1_2_1"/>
  <p:tag name="KSO_WM_UNIT_ID" val="custom20182843_10*l_h_i*1_2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DIAGRAM_VIRTUALLY_FRAME" val="{&quot;height&quot;:184.09511811023623,&quot;left&quot;:37.2,&quot;top&quot;:183.5048818897638,&quot;width&quot;:100}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182843"/>
</p:tagLst>
</file>

<file path=ppt/tags/tag58.xml><?xml version="1.0" encoding="utf-8"?>
<p:tagLst xmlns:p="http://schemas.openxmlformats.org/presentationml/2006/main">
  <p:tag name="KSO_WM_TEMPLATE_CATEGORY" val="custom"/>
  <p:tag name="KSO_WM_TEMPLATE_INDEX" val="20182843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22"/>
  <p:tag name="KSO_WM_UNIT_LAYERLEVEL" val="1"/>
  <p:tag name="KSO_WM_UNIT_INDEX" val="1"/>
  <p:tag name="KSO_WM_UNIT_ID" val="custom20182843_4*a*1"/>
  <p:tag name="KSO_WM_UNIT_TYPE" val="a"/>
</p:tagLst>
</file>

<file path=ppt/tags/tag59.xml><?xml version="1.0" encoding="utf-8"?>
<p:tagLst xmlns:p="http://schemas.openxmlformats.org/presentationml/2006/main">
  <p:tag name="KSO_WM_TEMPLATE_CATEGORY" val="custom"/>
  <p:tag name="KSO_WM_TEMPLATE_INDEX" val="20182843"/>
  <p:tag name="KSO_WM_TAG_VERSION" val="1.0"/>
  <p:tag name="KSO_WM_BEAUTIFY_FLAG" val="#wm#"/>
  <p:tag name="KSO_WM_UNIT_TYPE" val="f"/>
  <p:tag name="KSO_WM_UNIT_INDEX" val="1"/>
  <p:tag name="KSO_WM_UNIT_ID" val="custom20182843_4*f*1"/>
  <p:tag name="KSO_WM_UNIT_LAYERLEVEL" val="1"/>
  <p:tag name="KSO_WM_UNIT_VALUE" val="285"/>
  <p:tag name="KSO_WM_UNIT_HIGHLIGHT" val="0"/>
  <p:tag name="KSO_WM_UNIT_COMPATIBLE" val="0"/>
  <p:tag name="KSO_WM_UNIT_CLEAR" val="0"/>
  <p:tag name="KSO_WM_UNIT_PRESET_TEXT_INDEX" val="5"/>
  <p:tag name="KSO_WM_UNIT_PRESET_TEXT_LEN" val="232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2843_17*i*2"/>
  <p:tag name="KSO_WM_TEMPLATE_CATEGORY" val="custom"/>
  <p:tag name="KSO_WM_TEMPLATE_INDEX" val="20182843"/>
  <p:tag name="KSO_WM_UNIT_INDEX" val="2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2843_17*i*2"/>
  <p:tag name="KSO_WM_TEMPLATE_CATEGORY" val="custom"/>
  <p:tag name="KSO_WM_TEMPLATE_INDEX" val="20182843"/>
  <p:tag name="KSO_WM_UNIT_INDEX" val="2"/>
</p:tagLst>
</file>

<file path=ppt/tags/tag61.xml><?xml version="1.0" encoding="utf-8"?>
<p:tagLst xmlns:p="http://schemas.openxmlformats.org/presentationml/2006/main">
  <p:tag name="KSO_WM_SLIDE_SIZE" val="827*426"/>
  <p:tag name="KSO_WM_SLIDE_POSITION" val="66*56"/>
  <p:tag name="KSO_WM_SLIDE_LAYOUT_CNT" val="1_1_1"/>
  <p:tag name="KSO_WM_SLIDE_LAYOUT" val="a_f_d"/>
  <p:tag name="KSO_WM_BEAUTIFY_FLAG" val="#wm#"/>
  <p:tag name="KSO_WM_SLIDE_TYPE" val="text"/>
  <p:tag name="KSO_WM_SLIDE_ITEM_CNT" val="2"/>
  <p:tag name="KSO_WM_SLIDE_INDEX" val="4"/>
  <p:tag name="KSO_WM_SLIDE_ID" val="custom20182843_4"/>
  <p:tag name="KSO_WM_TAG_VERSION" val="1.0"/>
  <p:tag name="KSO_WM_TEMPLATE_INDEX" val="20182843"/>
  <p:tag name="KSO_WM_TEMPLATE_CATEGORY" val="custom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2843"/>
</p:tagLst>
</file>

<file path=ppt/tags/tag63.xml><?xml version="1.0" encoding="utf-8"?>
<p:tagLst xmlns:p="http://schemas.openxmlformats.org/presentationml/2006/main">
  <p:tag name="KSO_WM_TEMPLATE_CATEGORY" val="custom"/>
  <p:tag name="KSO_WM_TEMPLATE_INDEX" val="20182843"/>
  <p:tag name="KSO_WM_TAG_VERSION" val="1.0"/>
  <p:tag name="KSO_WM_BEAUTIFY_FLAG" val="#wm#"/>
  <p:tag name="KSO_WM_UNIT_PRESET_TEXT_LEN" val="698"/>
  <p:tag name="KSO_WM_UNIT_PRESET_TEXT_INDEX" val="5"/>
  <p:tag name="KSO_WM_UNIT_CLEAR" val="0"/>
  <p:tag name="KSO_WM_UNIT_COMPATIBLE" val="0"/>
  <p:tag name="KSO_WM_UNIT_HIGHLIGHT" val="0"/>
  <p:tag name="KSO_WM_UNIT_VALUE" val="720"/>
  <p:tag name="KSO_WM_UNIT_LAYERLEVEL" val="1"/>
  <p:tag name="KSO_WM_UNIT_INDEX" val="1"/>
  <p:tag name="KSO_WM_UNIT_ID" val="custom20182843_18*f*1"/>
  <p:tag name="KSO_WM_UNIT_TYPE" val="f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2843_17*i*2"/>
  <p:tag name="KSO_WM_TEMPLATE_CATEGORY" val="custom"/>
  <p:tag name="KSO_WM_TEMPLATE_INDEX" val="20182843"/>
  <p:tag name="KSO_WM_UNIT_INDEX" val="2"/>
</p:tagLst>
</file>

<file path=ppt/tags/tag65.xml><?xml version="1.0" encoding="utf-8"?>
<p:tagLst xmlns:p="http://schemas.openxmlformats.org/presentationml/2006/main">
  <p:tag name="KSO_WM_SLIDE_SIZE" val="828*438"/>
  <p:tag name="KSO_WM_SLIDE_POSITION" val="66*43"/>
  <p:tag name="KSO_WM_SLIDE_LAYOUT_CNT" val="1"/>
  <p:tag name="KSO_WM_SLIDE_LAYOUT" val="f"/>
  <p:tag name="KSO_WM_BEAUTIFY_FLAG" val="#wm#"/>
  <p:tag name="KSO_WM_SLIDE_TYPE" val="text"/>
  <p:tag name="KSO_WM_SLIDE_ITEM_CNT" val="1"/>
  <p:tag name="KSO_WM_SLIDE_INDEX" val="18"/>
  <p:tag name="KSO_WM_SLIDE_ID" val="custom20182843_18"/>
  <p:tag name="KSO_WM_TAG_VERSION" val="1.0"/>
  <p:tag name="KSO_WM_TEMPLATE_INDEX" val="20182843"/>
  <p:tag name="KSO_WM_TEMPLATE_CATEGORY" val="custom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2843"/>
</p:tagLst>
</file>

<file path=ppt/tags/tag67.xml><?xml version="1.0" encoding="utf-8"?>
<p:tagLst xmlns:p="http://schemas.openxmlformats.org/presentationml/2006/main">
  <p:tag name="KSO_WM_TEMPLATE_CATEGORY" val="custom"/>
  <p:tag name="KSO_WM_TEMPLATE_INDEX" val="20182843"/>
  <p:tag name="KSO_WM_TAG_VERSION" val="1.0"/>
  <p:tag name="KSO_WM_BEAUTIFY_FLAG" val="#wm#"/>
  <p:tag name="KSO_WM_UNIT_PRESET_TEXT_LEN" val="698"/>
  <p:tag name="KSO_WM_UNIT_PRESET_TEXT_INDEX" val="5"/>
  <p:tag name="KSO_WM_UNIT_CLEAR" val="0"/>
  <p:tag name="KSO_WM_UNIT_COMPATIBLE" val="0"/>
  <p:tag name="KSO_WM_UNIT_HIGHLIGHT" val="0"/>
  <p:tag name="KSO_WM_UNIT_VALUE" val="720"/>
  <p:tag name="KSO_WM_UNIT_LAYERLEVEL" val="1"/>
  <p:tag name="KSO_WM_UNIT_INDEX" val="1"/>
  <p:tag name="KSO_WM_UNIT_ID" val="custom20182843_18*f*1"/>
  <p:tag name="KSO_WM_UNIT_TYPE" val="f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2843_17*i*2"/>
  <p:tag name="KSO_WM_TEMPLATE_CATEGORY" val="custom"/>
  <p:tag name="KSO_WM_TEMPLATE_INDEX" val="20182843"/>
  <p:tag name="KSO_WM_UNIT_INDEX" val="2"/>
</p:tagLst>
</file>

<file path=ppt/tags/tag69.xml><?xml version="1.0" encoding="utf-8"?>
<p:tagLst xmlns:p="http://schemas.openxmlformats.org/presentationml/2006/main">
  <p:tag name="KSO_WM_SLIDE_SIZE" val="828*438"/>
  <p:tag name="KSO_WM_SLIDE_POSITION" val="66*43"/>
  <p:tag name="KSO_WM_SLIDE_LAYOUT_CNT" val="1"/>
  <p:tag name="KSO_WM_SLIDE_LAYOUT" val="f"/>
  <p:tag name="KSO_WM_BEAUTIFY_FLAG" val="#wm#"/>
  <p:tag name="KSO_WM_SLIDE_TYPE" val="text"/>
  <p:tag name="KSO_WM_SLIDE_ITEM_CNT" val="1"/>
  <p:tag name="KSO_WM_SLIDE_INDEX" val="18"/>
  <p:tag name="KSO_WM_SLIDE_ID" val="custom20182843_18"/>
  <p:tag name="KSO_WM_TAG_VERSION" val="1.0"/>
  <p:tag name="KSO_WM_TEMPLATE_INDEX" val="20182843"/>
  <p:tag name="KSO_WM_TEMPLATE_CATEGORY" val="custom"/>
</p:tagLst>
</file>

<file path=ppt/tags/tag7.xml><?xml version="1.0" encoding="utf-8"?>
<p:tagLst xmlns:p="http://schemas.openxmlformats.org/presentationml/2006/main">
  <p:tag name="KSO_WM_TAG_VERSION" val="1.0"/>
  <p:tag name="KSO_WM_SLIDE_ITEM_CNT" val="5"/>
  <p:tag name="KSO_WM_SLIDE_LAYOUT" val="a_l"/>
  <p:tag name="KSO_WM_SLIDE_LAYOUT_CNT" val="1_1"/>
  <p:tag name="KSO_WM_SLIDE_TYPE" val="contents"/>
  <p:tag name="KSO_WM_BEAUTIFY_FLAG" val="#wm#"/>
  <p:tag name="KSO_WM_TEMPLATE_CATEGORY" val="custom"/>
  <p:tag name="KSO_WM_TEMPLATE_INDEX" val="20182843"/>
  <p:tag name="KSO_WM_SLIDE_ID" val="custom20182843_10"/>
  <p:tag name="KSO_WM_SLIDE_INDEX" val="10"/>
  <p:tag name="KSO_WM_DIAGRAM_GROUP_CODE" val="l1-1"/>
</p:tagLst>
</file>

<file path=ppt/tags/tag70.xml><?xml version="1.0" encoding="utf-8"?>
<p:tagLst xmlns:p="http://schemas.openxmlformats.org/presentationml/2006/main">
  <p:tag name="KSO_WM_TEMPLATE_CATEGORY" val="custom"/>
  <p:tag name="KSO_WM_TEMPLATE_INDEX" val="20182843"/>
  <p:tag name="KSO_WM_TAG_VERSION" val="1.0"/>
  <p:tag name="KSO_WM_BEAUTIFY_FLAG" val="#wm#"/>
  <p:tag name="KSO_WM_UNIT_PRESET_TEXT_LEN" val="698"/>
  <p:tag name="KSO_WM_UNIT_PRESET_TEXT_INDEX" val="5"/>
  <p:tag name="KSO_WM_UNIT_CLEAR" val="0"/>
  <p:tag name="KSO_WM_UNIT_COMPATIBLE" val="0"/>
  <p:tag name="KSO_WM_UNIT_HIGHLIGHT" val="0"/>
  <p:tag name="KSO_WM_UNIT_VALUE" val="720"/>
  <p:tag name="KSO_WM_UNIT_LAYERLEVEL" val="1"/>
  <p:tag name="KSO_WM_UNIT_INDEX" val="1"/>
  <p:tag name="KSO_WM_UNIT_ID" val="custom20182843_18*f*1"/>
  <p:tag name="KSO_WM_UNIT_TYPE" val="f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2843_17*i*2"/>
  <p:tag name="KSO_WM_TEMPLATE_CATEGORY" val="custom"/>
  <p:tag name="KSO_WM_TEMPLATE_INDEX" val="20182843"/>
  <p:tag name="KSO_WM_UNIT_INDEX" val="2"/>
</p:tagLst>
</file>

<file path=ppt/tags/tag72.xml><?xml version="1.0" encoding="utf-8"?>
<p:tagLst xmlns:p="http://schemas.openxmlformats.org/presentationml/2006/main">
  <p:tag name="KSO_WM_SLIDE_SIZE" val="828*438"/>
  <p:tag name="KSO_WM_SLIDE_POSITION" val="66*43"/>
  <p:tag name="KSO_WM_SLIDE_LAYOUT_CNT" val="1"/>
  <p:tag name="KSO_WM_SLIDE_LAYOUT" val="f"/>
  <p:tag name="KSO_WM_BEAUTIFY_FLAG" val="#wm#"/>
  <p:tag name="KSO_WM_SLIDE_TYPE" val="text"/>
  <p:tag name="KSO_WM_SLIDE_ITEM_CNT" val="1"/>
  <p:tag name="KSO_WM_SLIDE_INDEX" val="18"/>
  <p:tag name="KSO_WM_SLIDE_ID" val="custom20182843_18"/>
  <p:tag name="KSO_WM_TAG_VERSION" val="1.0"/>
  <p:tag name="KSO_WM_TEMPLATE_INDEX" val="20182843"/>
  <p:tag name="KSO_WM_TEMPLATE_CATEGORY" val="custom"/>
</p:tagLst>
</file>

<file path=ppt/tags/tag73.xml><?xml version="1.0" encoding="utf-8"?>
<p:tagLst xmlns:p="http://schemas.openxmlformats.org/presentationml/2006/main">
  <p:tag name="KSO_WM_TEMPLATE_CATEGORY" val="custom"/>
  <p:tag name="KSO_WM_TEMPLATE_INDEX" val="20182843"/>
  <p:tag name="KSO_WM_TAG_VERSION" val="1.0"/>
  <p:tag name="KSO_WM_BEAUTIFY_FLAG" val="#wm#"/>
  <p:tag name="KSO_WM_UNIT_PRESET_TEXT_LEN" val="698"/>
  <p:tag name="KSO_WM_UNIT_PRESET_TEXT_INDEX" val="5"/>
  <p:tag name="KSO_WM_UNIT_CLEAR" val="0"/>
  <p:tag name="KSO_WM_UNIT_COMPATIBLE" val="0"/>
  <p:tag name="KSO_WM_UNIT_HIGHLIGHT" val="0"/>
  <p:tag name="KSO_WM_UNIT_VALUE" val="720"/>
  <p:tag name="KSO_WM_UNIT_LAYERLEVEL" val="1"/>
  <p:tag name="KSO_WM_UNIT_INDEX" val="1"/>
  <p:tag name="KSO_WM_UNIT_ID" val="custom20182843_18*f*1"/>
  <p:tag name="KSO_WM_UNIT_TYPE" val="f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2843_17*i*2"/>
  <p:tag name="KSO_WM_TEMPLATE_CATEGORY" val="custom"/>
  <p:tag name="KSO_WM_TEMPLATE_INDEX" val="20182843"/>
  <p:tag name="KSO_WM_UNIT_INDEX" val="2"/>
</p:tagLst>
</file>

<file path=ppt/tags/tag75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BEAUTIFY_FLAG" val="#wm#"/>
  <p:tag name="KSO_WM_UNIT_TYPE" val="l_h_i"/>
  <p:tag name="KSO_WM_UNIT_INDEX" val="1_1_1"/>
  <p:tag name="KSO_WM_UNIT_ID" val="custom20182843_10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6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BEAUTIFY_FLAG" val="#wm#"/>
  <p:tag name="KSO_WM_UNIT_TYPE" val="l_h_i"/>
  <p:tag name="KSO_WM_UNIT_INDEX" val="1_2_1"/>
  <p:tag name="KSO_WM_UNIT_ID" val="custom20182843_10*l_h_i*1_2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7.xml><?xml version="1.0" encoding="utf-8"?>
<p:tagLst xmlns:p="http://schemas.openxmlformats.org/presentationml/2006/main">
  <p:tag name="KSO_WM_TEMPLATE_CATEGORY" val="custom"/>
  <p:tag name="KSO_WM_TEMPLATE_INDEX" val="20182843"/>
  <p:tag name="KSO_WM_UNIT_CLEAR" val="1"/>
  <p:tag name="KSO_WM_TAG_VERSION" val="1.0"/>
  <p:tag name="KSO_WM_BEAUTIFY_FLAG" val="#wm#"/>
  <p:tag name="KSO_WM_UNIT_TYPE" val="l_h_i"/>
  <p:tag name="KSO_WM_UNIT_INDEX" val="1_3_1"/>
  <p:tag name="KSO_WM_UNIT_ID" val="custom20182843_10*l_h_i*1_3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8.xml><?xml version="1.0" encoding="utf-8"?>
<p:tagLst xmlns:p="http://schemas.openxmlformats.org/presentationml/2006/main">
  <p:tag name="KSO_WM_TEMPLATE_CATEGORY" val="custom"/>
  <p:tag name="KSO_WM_TEMPLATE_INDEX" val="20182843"/>
  <p:tag name="KSO_WM_TAG_VERSION" val="1.0"/>
  <p:tag name="KSO_WM_BEAUTIFY_FLAG" val="#wm#"/>
  <p:tag name="KSO_WM_UNIT_PRESET_TEXT_LEN" val="698"/>
  <p:tag name="KSO_WM_UNIT_PRESET_TEXT_INDEX" val="5"/>
  <p:tag name="KSO_WM_UNIT_CLEAR" val="0"/>
  <p:tag name="KSO_WM_UNIT_COMPATIBLE" val="0"/>
  <p:tag name="KSO_WM_UNIT_HIGHLIGHT" val="0"/>
  <p:tag name="KSO_WM_UNIT_VALUE" val="720"/>
  <p:tag name="KSO_WM_UNIT_LAYERLEVEL" val="1"/>
  <p:tag name="KSO_WM_UNIT_INDEX" val="1"/>
  <p:tag name="KSO_WM_UNIT_ID" val="custom20182843_18*f*1"/>
  <p:tag name="KSO_WM_UNIT_TYPE" val="f"/>
</p:tagLst>
</file>

<file path=ppt/tags/tag79.xml><?xml version="1.0" encoding="utf-8"?>
<p:tagLst xmlns:p="http://schemas.openxmlformats.org/presentationml/2006/main">
  <p:tag name="KSO_WM_SLIDE_SIZE" val="828*438"/>
  <p:tag name="KSO_WM_SLIDE_POSITION" val="66*43"/>
  <p:tag name="KSO_WM_SLIDE_LAYOUT_CNT" val="1"/>
  <p:tag name="KSO_WM_SLIDE_LAYOUT" val="f"/>
  <p:tag name="KSO_WM_BEAUTIFY_FLAG" val="#wm#"/>
  <p:tag name="KSO_WM_SLIDE_TYPE" val="text"/>
  <p:tag name="KSO_WM_SLIDE_ITEM_CNT" val="1"/>
  <p:tag name="KSO_WM_SLIDE_INDEX" val="18"/>
  <p:tag name="KSO_WM_SLIDE_ID" val="custom20182843_18"/>
  <p:tag name="KSO_WM_TAG_VERSION" val="1.0"/>
  <p:tag name="KSO_WM_TEMPLATE_INDEX" val="20182843"/>
  <p:tag name="KSO_WM_TEMPLATE_CATEGORY" val="custom"/>
</p:tagLst>
</file>

<file path=ppt/tags/tag8.xml><?xml version="1.0" encoding="utf-8"?>
<p:tagLst xmlns:p="http://schemas.openxmlformats.org/presentationml/2006/main">
  <p:tag name="KSO_WM_TEMPLATE_CATEGORY" val="custom"/>
  <p:tag name="KSO_WM_TEMPLATE_INDEX" val="20182843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2843_17*a*1"/>
  <p:tag name="KSO_WM_UNIT_TYPE" val="a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2843_17*i*2"/>
  <p:tag name="KSO_WM_TEMPLATE_CATEGORY" val="custom"/>
  <p:tag name="KSO_WM_TEMPLATE_INDEX" val="20182843"/>
  <p:tag name="KSO_WM_UNIT_INDEX" val="2"/>
</p:tagLst>
</file>

<file path=ppt/tags/tag81.xml><?xml version="1.0" encoding="utf-8"?>
<p:tagLst xmlns:p="http://schemas.openxmlformats.org/presentationml/2006/main">
  <p:tag name="KSO_WM_SLIDE_SIZE" val="828*438"/>
  <p:tag name="KSO_WM_SLIDE_POSITION" val="66*43"/>
  <p:tag name="KSO_WM_SLIDE_LAYOUT_CNT" val="1"/>
  <p:tag name="KSO_WM_SLIDE_LAYOUT" val="f"/>
  <p:tag name="KSO_WM_BEAUTIFY_FLAG" val="#wm#"/>
  <p:tag name="KSO_WM_SLIDE_TYPE" val="text"/>
  <p:tag name="KSO_WM_SLIDE_ITEM_CNT" val="1"/>
  <p:tag name="KSO_WM_SLIDE_INDEX" val="18"/>
  <p:tag name="KSO_WM_SLIDE_ID" val="custom20182843_18"/>
  <p:tag name="KSO_WM_TAG_VERSION" val="1.0"/>
  <p:tag name="KSO_WM_TEMPLATE_INDEX" val="20182843"/>
  <p:tag name="KSO_WM_TEMPLATE_CATEGORY" val="custom"/>
</p:tagLst>
</file>

<file path=ppt/tags/tag82.xml><?xml version="1.0" encoding="utf-8"?>
<p:tagLst xmlns:p="http://schemas.openxmlformats.org/presentationml/2006/main">
  <p:tag name="commondata" val="eyJoZGlkIjoiODVjNzA3NWNkMTg1NGQzNzkxOTA3YzRhODAxYjQ5YWEifQ=="/>
</p:tagLst>
</file>

<file path=ppt/tags/tag9.xml><?xml version="1.0" encoding="utf-8"?>
<p:tagLst xmlns:p="http://schemas.openxmlformats.org/presentationml/2006/main">
  <p:tag name="KSO_WM_TEMPLATE_CATEGORY" val="custom"/>
  <p:tag name="KSO_WM_TEMPLATE_INDEX" val="20182843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144"/>
  <p:tag name="KSO_WM_UNIT_LAYERLEVEL" val="1"/>
  <p:tag name="KSO_WM_UNIT_INDEX" val="1"/>
  <p:tag name="KSO_WM_UNIT_ID" val="custom20182843_17*f*1"/>
  <p:tag name="KSO_WM_UNIT_TYPE" val="f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FFFFFF"/>
      </a:lt2>
      <a:accent1>
        <a:srgbClr val="009899"/>
      </a:accent1>
      <a:accent2>
        <a:srgbClr val="B2E0E0"/>
      </a:accent2>
      <a:accent3>
        <a:srgbClr val="FFFFFF"/>
      </a:accent3>
      <a:accent4>
        <a:srgbClr val="000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009899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2827</Words>
  <Application>WPS 演示</Application>
  <PresentationFormat>自定义</PresentationFormat>
  <Paragraphs>296</Paragraphs>
  <Slides>22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宋体</vt:lpstr>
      <vt:lpstr>Wingdings</vt:lpstr>
      <vt:lpstr>黑体</vt:lpstr>
      <vt:lpstr>Broadway</vt:lpstr>
      <vt:lpstr>Gabriola</vt:lpstr>
      <vt:lpstr>Calibri</vt:lpstr>
      <vt:lpstr>微软雅黑</vt:lpstr>
      <vt:lpstr>Arial Unicode MS</vt:lpstr>
      <vt:lpstr>1_Office 主题</vt:lpstr>
      <vt:lpstr>春季校园健康行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给老师/家长的建议：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春季校园健康行</dc:title>
  <dc:creator/>
  <cp:lastModifiedBy>王呈</cp:lastModifiedBy>
  <cp:revision>88</cp:revision>
  <dcterms:created xsi:type="dcterms:W3CDTF">2019-03-07T07:39:00Z</dcterms:created>
  <dcterms:modified xsi:type="dcterms:W3CDTF">2024-04-19T07:56:44Z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042410C54883473C8EF985FF225A709A_12</vt:lpwstr>
  </property>
</Properties>
</file>